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5"/>
  </p:sldMasterIdLst>
  <p:notesMasterIdLst>
    <p:notesMasterId r:id="rId10"/>
  </p:notesMasterIdLst>
  <p:sldIdLst>
    <p:sldId id="257" r:id="rId6"/>
    <p:sldId id="262" r:id="rId7"/>
    <p:sldId id="321" r:id="rId8"/>
    <p:sldId id="32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5C4717-AEF7-42E3-9350-D3EF37A146D7}" v="1" dt="2024-06-12T13:55:09.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5" d="100"/>
          <a:sy n="65" d="100"/>
        </p:scale>
        <p:origin x="13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Arturo" userId="08e0a951-1958-455c-9131-b57f97a3b11a" providerId="ADAL" clId="{6A5C4717-AEF7-42E3-9350-D3EF37A146D7}"/>
    <pc:docChg chg="modSld modMainMaster modNotesMaster">
      <pc:chgData name="Emily Arturo" userId="08e0a951-1958-455c-9131-b57f97a3b11a" providerId="ADAL" clId="{6A5C4717-AEF7-42E3-9350-D3EF37A146D7}" dt="2024-06-12T13:55:09.379" v="0"/>
      <pc:docMkLst>
        <pc:docMk/>
      </pc:docMkLst>
      <pc:sldChg chg="modSp modNotes">
        <pc:chgData name="Emily Arturo" userId="08e0a951-1958-455c-9131-b57f97a3b11a" providerId="ADAL" clId="{6A5C4717-AEF7-42E3-9350-D3EF37A146D7}" dt="2024-06-12T13:55:09.379" v="0"/>
        <pc:sldMkLst>
          <pc:docMk/>
          <pc:sldMk cId="2924692621" sldId="257"/>
        </pc:sldMkLst>
        <pc:spChg chg="mod">
          <ac:chgData name="Emily Arturo" userId="08e0a951-1958-455c-9131-b57f97a3b11a" providerId="ADAL" clId="{6A5C4717-AEF7-42E3-9350-D3EF37A146D7}" dt="2024-06-12T13:55:09.379" v="0"/>
          <ac:spMkLst>
            <pc:docMk/>
            <pc:sldMk cId="2924692621" sldId="257"/>
            <ac:spMk id="2" creationId="{E1AB82CE-D7E0-4C86-96F2-52E95146A411}"/>
          </ac:spMkLst>
        </pc:spChg>
        <pc:spChg chg="mod">
          <ac:chgData name="Emily Arturo" userId="08e0a951-1958-455c-9131-b57f97a3b11a" providerId="ADAL" clId="{6A5C4717-AEF7-42E3-9350-D3EF37A146D7}" dt="2024-06-12T13:55:09.379" v="0"/>
          <ac:spMkLst>
            <pc:docMk/>
            <pc:sldMk cId="2924692621" sldId="257"/>
            <ac:spMk id="3" creationId="{AA26F0E6-E954-1CF8-BA69-574B40F74DA1}"/>
          </ac:spMkLst>
        </pc:spChg>
        <pc:picChg chg="mod">
          <ac:chgData name="Emily Arturo" userId="08e0a951-1958-455c-9131-b57f97a3b11a" providerId="ADAL" clId="{6A5C4717-AEF7-42E3-9350-D3EF37A146D7}" dt="2024-06-12T13:55:09.379" v="0"/>
          <ac:picMkLst>
            <pc:docMk/>
            <pc:sldMk cId="2924692621" sldId="257"/>
            <ac:picMk id="4" creationId="{7C88CE78-6DC2-0150-6BA8-4C95F3CD0026}"/>
          </ac:picMkLst>
        </pc:picChg>
      </pc:sldChg>
      <pc:sldChg chg="modSp modNotes">
        <pc:chgData name="Emily Arturo" userId="08e0a951-1958-455c-9131-b57f97a3b11a" providerId="ADAL" clId="{6A5C4717-AEF7-42E3-9350-D3EF37A146D7}" dt="2024-06-12T13:55:09.379" v="0"/>
        <pc:sldMkLst>
          <pc:docMk/>
          <pc:sldMk cId="1498529248" sldId="262"/>
        </pc:sldMkLst>
        <pc:spChg chg="mod">
          <ac:chgData name="Emily Arturo" userId="08e0a951-1958-455c-9131-b57f97a3b11a" providerId="ADAL" clId="{6A5C4717-AEF7-42E3-9350-D3EF37A146D7}" dt="2024-06-12T13:55:09.379" v="0"/>
          <ac:spMkLst>
            <pc:docMk/>
            <pc:sldMk cId="1498529248" sldId="262"/>
            <ac:spMk id="2" creationId="{CB1D1E5E-0937-4D31-642A-DC1848435740}"/>
          </ac:spMkLst>
        </pc:spChg>
        <pc:spChg chg="mod">
          <ac:chgData name="Emily Arturo" userId="08e0a951-1958-455c-9131-b57f97a3b11a" providerId="ADAL" clId="{6A5C4717-AEF7-42E3-9350-D3EF37A146D7}" dt="2024-06-12T13:55:09.379" v="0"/>
          <ac:spMkLst>
            <pc:docMk/>
            <pc:sldMk cId="1498529248" sldId="262"/>
            <ac:spMk id="3" creationId="{7605BDF2-8B5B-628C-C558-14A92C806DEB}"/>
          </ac:spMkLst>
        </pc:spChg>
      </pc:sldChg>
      <pc:sldChg chg="modSp modNotes">
        <pc:chgData name="Emily Arturo" userId="08e0a951-1958-455c-9131-b57f97a3b11a" providerId="ADAL" clId="{6A5C4717-AEF7-42E3-9350-D3EF37A146D7}" dt="2024-06-12T13:55:09.379" v="0"/>
        <pc:sldMkLst>
          <pc:docMk/>
          <pc:sldMk cId="1244137050" sldId="321"/>
        </pc:sldMkLst>
        <pc:spChg chg="mod">
          <ac:chgData name="Emily Arturo" userId="08e0a951-1958-455c-9131-b57f97a3b11a" providerId="ADAL" clId="{6A5C4717-AEF7-42E3-9350-D3EF37A146D7}" dt="2024-06-12T13:55:09.379" v="0"/>
          <ac:spMkLst>
            <pc:docMk/>
            <pc:sldMk cId="1244137050" sldId="321"/>
            <ac:spMk id="5" creationId="{574AB498-BFDA-6C0C-4C27-C329E9401B8E}"/>
          </ac:spMkLst>
        </pc:spChg>
        <pc:spChg chg="mod">
          <ac:chgData name="Emily Arturo" userId="08e0a951-1958-455c-9131-b57f97a3b11a" providerId="ADAL" clId="{6A5C4717-AEF7-42E3-9350-D3EF37A146D7}" dt="2024-06-12T13:55:09.379" v="0"/>
          <ac:spMkLst>
            <pc:docMk/>
            <pc:sldMk cId="1244137050" sldId="321"/>
            <ac:spMk id="6" creationId="{A33825E4-0169-212E-BD3E-A08C42D22D1F}"/>
          </ac:spMkLst>
        </pc:spChg>
        <pc:spChg chg="mod">
          <ac:chgData name="Emily Arturo" userId="08e0a951-1958-455c-9131-b57f97a3b11a" providerId="ADAL" clId="{6A5C4717-AEF7-42E3-9350-D3EF37A146D7}" dt="2024-06-12T13:55:09.379" v="0"/>
          <ac:spMkLst>
            <pc:docMk/>
            <pc:sldMk cId="1244137050" sldId="321"/>
            <ac:spMk id="7" creationId="{548BB11B-4A42-A928-7E6A-378B298D0400}"/>
          </ac:spMkLst>
        </pc:spChg>
      </pc:sldChg>
      <pc:sldChg chg="modSp modNotes">
        <pc:chgData name="Emily Arturo" userId="08e0a951-1958-455c-9131-b57f97a3b11a" providerId="ADAL" clId="{6A5C4717-AEF7-42E3-9350-D3EF37A146D7}" dt="2024-06-12T13:55:09.379" v="0"/>
        <pc:sldMkLst>
          <pc:docMk/>
          <pc:sldMk cId="0" sldId="322"/>
        </pc:sldMkLst>
        <pc:spChg chg="mod">
          <ac:chgData name="Emily Arturo" userId="08e0a951-1958-455c-9131-b57f97a3b11a" providerId="ADAL" clId="{6A5C4717-AEF7-42E3-9350-D3EF37A146D7}" dt="2024-06-12T13:55:09.379" v="0"/>
          <ac:spMkLst>
            <pc:docMk/>
            <pc:sldMk cId="0" sldId="322"/>
            <ac:spMk id="3076" creationId="{22D9B6FE-9A56-06AD-C609-AD46B4D728BC}"/>
          </ac:spMkLst>
        </pc:spChg>
        <pc:spChg chg="mod">
          <ac:chgData name="Emily Arturo" userId="08e0a951-1958-455c-9131-b57f97a3b11a" providerId="ADAL" clId="{6A5C4717-AEF7-42E3-9350-D3EF37A146D7}" dt="2024-06-12T13:55:09.379" v="0"/>
          <ac:spMkLst>
            <pc:docMk/>
            <pc:sldMk cId="0" sldId="322"/>
            <ac:spMk id="5122" creationId="{75E32D03-773B-4536-8F44-2DFFFADCCB00}"/>
          </ac:spMkLst>
        </pc:spChg>
        <pc:spChg chg="mod">
          <ac:chgData name="Emily Arturo" userId="08e0a951-1958-455c-9131-b57f97a3b11a" providerId="ADAL" clId="{6A5C4717-AEF7-42E3-9350-D3EF37A146D7}" dt="2024-06-12T13:55:09.379" v="0"/>
          <ac:spMkLst>
            <pc:docMk/>
            <pc:sldMk cId="0" sldId="322"/>
            <ac:spMk id="5123" creationId="{6C073D76-5A2B-46B8-AC0D-5812AF1F8F25}"/>
          </ac:spMkLst>
        </pc:spChg>
        <pc:spChg chg="mod">
          <ac:chgData name="Emily Arturo" userId="08e0a951-1958-455c-9131-b57f97a3b11a" providerId="ADAL" clId="{6A5C4717-AEF7-42E3-9350-D3EF37A146D7}" dt="2024-06-12T13:55:09.379" v="0"/>
          <ac:spMkLst>
            <pc:docMk/>
            <pc:sldMk cId="0" sldId="322"/>
            <ac:spMk id="5125" creationId="{A97576A1-E35E-8EB6-0604-99D1F78E4FF2}"/>
          </ac:spMkLst>
        </pc:spChg>
        <pc:picChg chg="mod">
          <ac:chgData name="Emily Arturo" userId="08e0a951-1958-455c-9131-b57f97a3b11a" providerId="ADAL" clId="{6A5C4717-AEF7-42E3-9350-D3EF37A146D7}" dt="2024-06-12T13:55:09.379" v="0"/>
          <ac:picMkLst>
            <pc:docMk/>
            <pc:sldMk cId="0" sldId="322"/>
            <ac:picMk id="3078" creationId="{C2D5B815-17FE-7A07-3F0A-8D47541E114B}"/>
          </ac:picMkLst>
        </pc:picChg>
        <pc:picChg chg="mod">
          <ac:chgData name="Emily Arturo" userId="08e0a951-1958-455c-9131-b57f97a3b11a" providerId="ADAL" clId="{6A5C4717-AEF7-42E3-9350-D3EF37A146D7}" dt="2024-06-12T13:55:09.379" v="0"/>
          <ac:picMkLst>
            <pc:docMk/>
            <pc:sldMk cId="0" sldId="322"/>
            <ac:picMk id="3079" creationId="{DFF58B08-2407-2893-07A8-325A41FB0AE7}"/>
          </ac:picMkLst>
        </pc:picChg>
      </pc:sldChg>
      <pc:sldMasterChg chg="modSp modSldLayout">
        <pc:chgData name="Emily Arturo" userId="08e0a951-1958-455c-9131-b57f97a3b11a" providerId="ADAL" clId="{6A5C4717-AEF7-42E3-9350-D3EF37A146D7}" dt="2024-06-12T13:55:09.379" v="0"/>
        <pc:sldMasterMkLst>
          <pc:docMk/>
          <pc:sldMasterMk cId="2127718642" sldId="2147483648"/>
        </pc:sldMasterMkLst>
        <pc:spChg chg="mod">
          <ac:chgData name="Emily Arturo" userId="08e0a951-1958-455c-9131-b57f97a3b11a" providerId="ADAL" clId="{6A5C4717-AEF7-42E3-9350-D3EF37A146D7}" dt="2024-06-12T13:55:09.379" v="0"/>
          <ac:spMkLst>
            <pc:docMk/>
            <pc:sldMasterMk cId="2127718642" sldId="2147483648"/>
            <ac:spMk id="2" creationId="{DA9EC6C3-7E68-51BB-43E9-C8866EB368B6}"/>
          </ac:spMkLst>
        </pc:spChg>
        <pc:spChg chg="mod">
          <ac:chgData name="Emily Arturo" userId="08e0a951-1958-455c-9131-b57f97a3b11a" providerId="ADAL" clId="{6A5C4717-AEF7-42E3-9350-D3EF37A146D7}" dt="2024-06-12T13:55:09.379" v="0"/>
          <ac:spMkLst>
            <pc:docMk/>
            <pc:sldMasterMk cId="2127718642" sldId="2147483648"/>
            <ac:spMk id="3" creationId="{B1A028D7-5983-C0D3-C72D-427ED47DF089}"/>
          </ac:spMkLst>
        </pc:spChg>
        <pc:spChg chg="mod">
          <ac:chgData name="Emily Arturo" userId="08e0a951-1958-455c-9131-b57f97a3b11a" providerId="ADAL" clId="{6A5C4717-AEF7-42E3-9350-D3EF37A146D7}" dt="2024-06-12T13:55:09.379" v="0"/>
          <ac:spMkLst>
            <pc:docMk/>
            <pc:sldMasterMk cId="2127718642" sldId="2147483648"/>
            <ac:spMk id="4" creationId="{6664E431-57D5-3B19-E24B-44C896771901}"/>
          </ac:spMkLst>
        </pc:spChg>
        <pc:spChg chg="mod">
          <ac:chgData name="Emily Arturo" userId="08e0a951-1958-455c-9131-b57f97a3b11a" providerId="ADAL" clId="{6A5C4717-AEF7-42E3-9350-D3EF37A146D7}" dt="2024-06-12T13:55:09.379" v="0"/>
          <ac:spMkLst>
            <pc:docMk/>
            <pc:sldMasterMk cId="2127718642" sldId="2147483648"/>
            <ac:spMk id="5" creationId="{CB1B2B88-DB84-144A-9C8A-D014EEAEF0E1}"/>
          </ac:spMkLst>
        </pc:spChg>
        <pc:spChg chg="mod">
          <ac:chgData name="Emily Arturo" userId="08e0a951-1958-455c-9131-b57f97a3b11a" providerId="ADAL" clId="{6A5C4717-AEF7-42E3-9350-D3EF37A146D7}" dt="2024-06-12T13:55:09.379" v="0"/>
          <ac:spMkLst>
            <pc:docMk/>
            <pc:sldMasterMk cId="2127718642" sldId="2147483648"/>
            <ac:spMk id="6" creationId="{790F63B3-749C-233A-B6F5-FC3E20C3065B}"/>
          </ac:spMkLst>
        </pc:spChg>
        <pc:sldLayoutChg chg="modSp">
          <pc:chgData name="Emily Arturo" userId="08e0a951-1958-455c-9131-b57f97a3b11a" providerId="ADAL" clId="{6A5C4717-AEF7-42E3-9350-D3EF37A146D7}" dt="2024-06-12T13:55:09.379" v="0"/>
          <pc:sldLayoutMkLst>
            <pc:docMk/>
            <pc:sldMasterMk cId="2127718642" sldId="2147483648"/>
            <pc:sldLayoutMk cId="993882066" sldId="2147483649"/>
          </pc:sldLayoutMkLst>
          <pc:spChg chg="mod">
            <ac:chgData name="Emily Arturo" userId="08e0a951-1958-455c-9131-b57f97a3b11a" providerId="ADAL" clId="{6A5C4717-AEF7-42E3-9350-D3EF37A146D7}" dt="2024-06-12T13:55:09.379" v="0"/>
            <ac:spMkLst>
              <pc:docMk/>
              <pc:sldMasterMk cId="2127718642" sldId="2147483648"/>
              <pc:sldLayoutMk cId="993882066" sldId="2147483649"/>
              <ac:spMk id="2" creationId="{ABD7BEF1-AC05-87E3-2AF3-27ED464BFB9F}"/>
            </ac:spMkLst>
          </pc:spChg>
          <pc:spChg chg="mod">
            <ac:chgData name="Emily Arturo" userId="08e0a951-1958-455c-9131-b57f97a3b11a" providerId="ADAL" clId="{6A5C4717-AEF7-42E3-9350-D3EF37A146D7}" dt="2024-06-12T13:55:09.379" v="0"/>
            <ac:spMkLst>
              <pc:docMk/>
              <pc:sldMasterMk cId="2127718642" sldId="2147483648"/>
              <pc:sldLayoutMk cId="993882066" sldId="2147483649"/>
              <ac:spMk id="3" creationId="{CD776DB4-F37E-AEF2-4314-1B057D4446E3}"/>
            </ac:spMkLst>
          </pc:spChg>
        </pc:sldLayoutChg>
        <pc:sldLayoutChg chg="modSp">
          <pc:chgData name="Emily Arturo" userId="08e0a951-1958-455c-9131-b57f97a3b11a" providerId="ADAL" clId="{6A5C4717-AEF7-42E3-9350-D3EF37A146D7}" dt="2024-06-12T13:55:09.379" v="0"/>
          <pc:sldLayoutMkLst>
            <pc:docMk/>
            <pc:sldMasterMk cId="2127718642" sldId="2147483648"/>
            <pc:sldLayoutMk cId="658425077" sldId="2147483651"/>
          </pc:sldLayoutMkLst>
          <pc:spChg chg="mod">
            <ac:chgData name="Emily Arturo" userId="08e0a951-1958-455c-9131-b57f97a3b11a" providerId="ADAL" clId="{6A5C4717-AEF7-42E3-9350-D3EF37A146D7}" dt="2024-06-12T13:55:09.379" v="0"/>
            <ac:spMkLst>
              <pc:docMk/>
              <pc:sldMasterMk cId="2127718642" sldId="2147483648"/>
              <pc:sldLayoutMk cId="658425077" sldId="2147483651"/>
              <ac:spMk id="2" creationId="{8ED57C92-7F3C-D346-F774-7481DDE9FAC7}"/>
            </ac:spMkLst>
          </pc:spChg>
          <pc:spChg chg="mod">
            <ac:chgData name="Emily Arturo" userId="08e0a951-1958-455c-9131-b57f97a3b11a" providerId="ADAL" clId="{6A5C4717-AEF7-42E3-9350-D3EF37A146D7}" dt="2024-06-12T13:55:09.379" v="0"/>
            <ac:spMkLst>
              <pc:docMk/>
              <pc:sldMasterMk cId="2127718642" sldId="2147483648"/>
              <pc:sldLayoutMk cId="658425077" sldId="2147483651"/>
              <ac:spMk id="3" creationId="{1BF15EE5-8C8A-28BB-A94C-04874E455DC5}"/>
            </ac:spMkLst>
          </pc:spChg>
        </pc:sldLayoutChg>
        <pc:sldLayoutChg chg="modSp">
          <pc:chgData name="Emily Arturo" userId="08e0a951-1958-455c-9131-b57f97a3b11a" providerId="ADAL" clId="{6A5C4717-AEF7-42E3-9350-D3EF37A146D7}" dt="2024-06-12T13:55:09.379" v="0"/>
          <pc:sldLayoutMkLst>
            <pc:docMk/>
            <pc:sldMasterMk cId="2127718642" sldId="2147483648"/>
            <pc:sldLayoutMk cId="3253087238" sldId="2147483652"/>
          </pc:sldLayoutMkLst>
          <pc:spChg chg="mod">
            <ac:chgData name="Emily Arturo" userId="08e0a951-1958-455c-9131-b57f97a3b11a" providerId="ADAL" clId="{6A5C4717-AEF7-42E3-9350-D3EF37A146D7}" dt="2024-06-12T13:55:09.379" v="0"/>
            <ac:spMkLst>
              <pc:docMk/>
              <pc:sldMasterMk cId="2127718642" sldId="2147483648"/>
              <pc:sldLayoutMk cId="3253087238" sldId="2147483652"/>
              <ac:spMk id="3" creationId="{1E6D31E5-04A0-759C-F3D4-A5F85DBD71B0}"/>
            </ac:spMkLst>
          </pc:spChg>
          <pc:spChg chg="mod">
            <ac:chgData name="Emily Arturo" userId="08e0a951-1958-455c-9131-b57f97a3b11a" providerId="ADAL" clId="{6A5C4717-AEF7-42E3-9350-D3EF37A146D7}" dt="2024-06-12T13:55:09.379" v="0"/>
            <ac:spMkLst>
              <pc:docMk/>
              <pc:sldMasterMk cId="2127718642" sldId="2147483648"/>
              <pc:sldLayoutMk cId="3253087238" sldId="2147483652"/>
              <ac:spMk id="4" creationId="{29C05A94-24F3-D2FC-6F1B-2869F777E51E}"/>
            </ac:spMkLst>
          </pc:spChg>
        </pc:sldLayoutChg>
        <pc:sldLayoutChg chg="modSp">
          <pc:chgData name="Emily Arturo" userId="08e0a951-1958-455c-9131-b57f97a3b11a" providerId="ADAL" clId="{6A5C4717-AEF7-42E3-9350-D3EF37A146D7}" dt="2024-06-12T13:55:09.379" v="0"/>
          <pc:sldLayoutMkLst>
            <pc:docMk/>
            <pc:sldMasterMk cId="2127718642" sldId="2147483648"/>
            <pc:sldLayoutMk cId="565258550" sldId="2147483653"/>
          </pc:sldLayoutMkLst>
          <pc:spChg chg="mod">
            <ac:chgData name="Emily Arturo" userId="08e0a951-1958-455c-9131-b57f97a3b11a" providerId="ADAL" clId="{6A5C4717-AEF7-42E3-9350-D3EF37A146D7}" dt="2024-06-12T13:55:09.379" v="0"/>
            <ac:spMkLst>
              <pc:docMk/>
              <pc:sldMasterMk cId="2127718642" sldId="2147483648"/>
              <pc:sldLayoutMk cId="565258550" sldId="2147483653"/>
              <ac:spMk id="2" creationId="{059D81C9-8C6C-4211-2E4C-609EC8E0686F}"/>
            </ac:spMkLst>
          </pc:spChg>
          <pc:spChg chg="mod">
            <ac:chgData name="Emily Arturo" userId="08e0a951-1958-455c-9131-b57f97a3b11a" providerId="ADAL" clId="{6A5C4717-AEF7-42E3-9350-D3EF37A146D7}" dt="2024-06-12T13:55:09.379" v="0"/>
            <ac:spMkLst>
              <pc:docMk/>
              <pc:sldMasterMk cId="2127718642" sldId="2147483648"/>
              <pc:sldLayoutMk cId="565258550" sldId="2147483653"/>
              <ac:spMk id="3" creationId="{B3F1EC65-FB48-E99D-B954-9D8DA4CA08ED}"/>
            </ac:spMkLst>
          </pc:spChg>
          <pc:spChg chg="mod">
            <ac:chgData name="Emily Arturo" userId="08e0a951-1958-455c-9131-b57f97a3b11a" providerId="ADAL" clId="{6A5C4717-AEF7-42E3-9350-D3EF37A146D7}" dt="2024-06-12T13:55:09.379" v="0"/>
            <ac:spMkLst>
              <pc:docMk/>
              <pc:sldMasterMk cId="2127718642" sldId="2147483648"/>
              <pc:sldLayoutMk cId="565258550" sldId="2147483653"/>
              <ac:spMk id="4" creationId="{F77C0131-FAAC-D352-BDFE-0014ED54CB16}"/>
            </ac:spMkLst>
          </pc:spChg>
          <pc:spChg chg="mod">
            <ac:chgData name="Emily Arturo" userId="08e0a951-1958-455c-9131-b57f97a3b11a" providerId="ADAL" clId="{6A5C4717-AEF7-42E3-9350-D3EF37A146D7}" dt="2024-06-12T13:55:09.379" v="0"/>
            <ac:spMkLst>
              <pc:docMk/>
              <pc:sldMasterMk cId="2127718642" sldId="2147483648"/>
              <pc:sldLayoutMk cId="565258550" sldId="2147483653"/>
              <ac:spMk id="5" creationId="{B045E3FB-200C-6CEE-A64C-EA2D1D10BF2C}"/>
            </ac:spMkLst>
          </pc:spChg>
          <pc:spChg chg="mod">
            <ac:chgData name="Emily Arturo" userId="08e0a951-1958-455c-9131-b57f97a3b11a" providerId="ADAL" clId="{6A5C4717-AEF7-42E3-9350-D3EF37A146D7}" dt="2024-06-12T13:55:09.379" v="0"/>
            <ac:spMkLst>
              <pc:docMk/>
              <pc:sldMasterMk cId="2127718642" sldId="2147483648"/>
              <pc:sldLayoutMk cId="565258550" sldId="2147483653"/>
              <ac:spMk id="6" creationId="{B8B837D3-FA4D-52C6-F3AD-6DC126E4A3F0}"/>
            </ac:spMkLst>
          </pc:spChg>
        </pc:sldLayoutChg>
        <pc:sldLayoutChg chg="modSp">
          <pc:chgData name="Emily Arturo" userId="08e0a951-1958-455c-9131-b57f97a3b11a" providerId="ADAL" clId="{6A5C4717-AEF7-42E3-9350-D3EF37A146D7}" dt="2024-06-12T13:55:09.379" v="0"/>
          <pc:sldLayoutMkLst>
            <pc:docMk/>
            <pc:sldMasterMk cId="2127718642" sldId="2147483648"/>
            <pc:sldLayoutMk cId="1266656843" sldId="2147483656"/>
          </pc:sldLayoutMkLst>
          <pc:spChg chg="mod">
            <ac:chgData name="Emily Arturo" userId="08e0a951-1958-455c-9131-b57f97a3b11a" providerId="ADAL" clId="{6A5C4717-AEF7-42E3-9350-D3EF37A146D7}" dt="2024-06-12T13:55:09.379" v="0"/>
            <ac:spMkLst>
              <pc:docMk/>
              <pc:sldMasterMk cId="2127718642" sldId="2147483648"/>
              <pc:sldLayoutMk cId="1266656843" sldId="2147483656"/>
              <ac:spMk id="2" creationId="{5674AAA2-D79F-2157-A1B5-D340771F89C4}"/>
            </ac:spMkLst>
          </pc:spChg>
          <pc:spChg chg="mod">
            <ac:chgData name="Emily Arturo" userId="08e0a951-1958-455c-9131-b57f97a3b11a" providerId="ADAL" clId="{6A5C4717-AEF7-42E3-9350-D3EF37A146D7}" dt="2024-06-12T13:55:09.379" v="0"/>
            <ac:spMkLst>
              <pc:docMk/>
              <pc:sldMasterMk cId="2127718642" sldId="2147483648"/>
              <pc:sldLayoutMk cId="1266656843" sldId="2147483656"/>
              <ac:spMk id="3" creationId="{AE71F233-CFCD-B891-7D8A-A90E76D62DE1}"/>
            </ac:spMkLst>
          </pc:spChg>
          <pc:spChg chg="mod">
            <ac:chgData name="Emily Arturo" userId="08e0a951-1958-455c-9131-b57f97a3b11a" providerId="ADAL" clId="{6A5C4717-AEF7-42E3-9350-D3EF37A146D7}" dt="2024-06-12T13:55:09.379" v="0"/>
            <ac:spMkLst>
              <pc:docMk/>
              <pc:sldMasterMk cId="2127718642" sldId="2147483648"/>
              <pc:sldLayoutMk cId="1266656843" sldId="2147483656"/>
              <ac:spMk id="4" creationId="{5896C956-556E-E430-C809-77C60EF51492}"/>
            </ac:spMkLst>
          </pc:spChg>
        </pc:sldLayoutChg>
        <pc:sldLayoutChg chg="modSp">
          <pc:chgData name="Emily Arturo" userId="08e0a951-1958-455c-9131-b57f97a3b11a" providerId="ADAL" clId="{6A5C4717-AEF7-42E3-9350-D3EF37A146D7}" dt="2024-06-12T13:55:09.379" v="0"/>
          <pc:sldLayoutMkLst>
            <pc:docMk/>
            <pc:sldMasterMk cId="2127718642" sldId="2147483648"/>
            <pc:sldLayoutMk cId="25229153" sldId="2147483657"/>
          </pc:sldLayoutMkLst>
          <pc:spChg chg="mod">
            <ac:chgData name="Emily Arturo" userId="08e0a951-1958-455c-9131-b57f97a3b11a" providerId="ADAL" clId="{6A5C4717-AEF7-42E3-9350-D3EF37A146D7}" dt="2024-06-12T13:55:09.379" v="0"/>
            <ac:spMkLst>
              <pc:docMk/>
              <pc:sldMasterMk cId="2127718642" sldId="2147483648"/>
              <pc:sldLayoutMk cId="25229153" sldId="2147483657"/>
              <ac:spMk id="2" creationId="{FA3F0ADC-7BD0-6DF7-CBA4-7B4B0862ADD9}"/>
            </ac:spMkLst>
          </pc:spChg>
          <pc:spChg chg="mod">
            <ac:chgData name="Emily Arturo" userId="08e0a951-1958-455c-9131-b57f97a3b11a" providerId="ADAL" clId="{6A5C4717-AEF7-42E3-9350-D3EF37A146D7}" dt="2024-06-12T13:55:09.379" v="0"/>
            <ac:spMkLst>
              <pc:docMk/>
              <pc:sldMasterMk cId="2127718642" sldId="2147483648"/>
              <pc:sldLayoutMk cId="25229153" sldId="2147483657"/>
              <ac:spMk id="3" creationId="{D4BEB83F-C603-C9CB-A5F8-DB20FA902282}"/>
            </ac:spMkLst>
          </pc:spChg>
          <pc:spChg chg="mod">
            <ac:chgData name="Emily Arturo" userId="08e0a951-1958-455c-9131-b57f97a3b11a" providerId="ADAL" clId="{6A5C4717-AEF7-42E3-9350-D3EF37A146D7}" dt="2024-06-12T13:55:09.379" v="0"/>
            <ac:spMkLst>
              <pc:docMk/>
              <pc:sldMasterMk cId="2127718642" sldId="2147483648"/>
              <pc:sldLayoutMk cId="25229153" sldId="2147483657"/>
              <ac:spMk id="4" creationId="{5CBF96CF-A1EA-900D-D62C-6E20AE8A1565}"/>
            </ac:spMkLst>
          </pc:spChg>
        </pc:sldLayoutChg>
        <pc:sldLayoutChg chg="modSp">
          <pc:chgData name="Emily Arturo" userId="08e0a951-1958-455c-9131-b57f97a3b11a" providerId="ADAL" clId="{6A5C4717-AEF7-42E3-9350-D3EF37A146D7}" dt="2024-06-12T13:55:09.379" v="0"/>
          <pc:sldLayoutMkLst>
            <pc:docMk/>
            <pc:sldMasterMk cId="2127718642" sldId="2147483648"/>
            <pc:sldLayoutMk cId="257421618" sldId="2147483659"/>
          </pc:sldLayoutMkLst>
          <pc:spChg chg="mod">
            <ac:chgData name="Emily Arturo" userId="08e0a951-1958-455c-9131-b57f97a3b11a" providerId="ADAL" clId="{6A5C4717-AEF7-42E3-9350-D3EF37A146D7}" dt="2024-06-12T13:55:09.379" v="0"/>
            <ac:spMkLst>
              <pc:docMk/>
              <pc:sldMasterMk cId="2127718642" sldId="2147483648"/>
              <pc:sldLayoutMk cId="257421618" sldId="2147483659"/>
              <ac:spMk id="2" creationId="{888BE107-F448-A0B3-94C4-B1EBDA414522}"/>
            </ac:spMkLst>
          </pc:spChg>
          <pc:spChg chg="mod">
            <ac:chgData name="Emily Arturo" userId="08e0a951-1958-455c-9131-b57f97a3b11a" providerId="ADAL" clId="{6A5C4717-AEF7-42E3-9350-D3EF37A146D7}" dt="2024-06-12T13:55:09.379" v="0"/>
            <ac:spMkLst>
              <pc:docMk/>
              <pc:sldMasterMk cId="2127718642" sldId="2147483648"/>
              <pc:sldLayoutMk cId="257421618" sldId="2147483659"/>
              <ac:spMk id="3" creationId="{6D850DD5-DC57-4ED6-2D14-B6910B6ACD8E}"/>
            </ac:spMkLst>
          </pc:spChg>
        </pc:sldLayoutChg>
        <pc:sldLayoutChg chg="modSp">
          <pc:chgData name="Emily Arturo" userId="08e0a951-1958-455c-9131-b57f97a3b11a" providerId="ADAL" clId="{6A5C4717-AEF7-42E3-9350-D3EF37A146D7}" dt="2024-06-12T13:55:09.379" v="0"/>
          <pc:sldLayoutMkLst>
            <pc:docMk/>
            <pc:sldMasterMk cId="2127718642" sldId="2147483648"/>
            <pc:sldLayoutMk cId="1979484730" sldId="2147483660"/>
          </pc:sldLayoutMkLst>
          <pc:spChg chg="mod">
            <ac:chgData name="Emily Arturo" userId="08e0a951-1958-455c-9131-b57f97a3b11a" providerId="ADAL" clId="{6A5C4717-AEF7-42E3-9350-D3EF37A146D7}" dt="2024-06-12T13:55:09.379" v="0"/>
            <ac:spMkLst>
              <pc:docMk/>
              <pc:sldMasterMk cId="2127718642" sldId="2147483648"/>
              <pc:sldLayoutMk cId="1979484730" sldId="2147483660"/>
              <ac:spMk id="2" creationId="{00000000-0000-0000-0000-000000000000}"/>
            </ac:spMkLst>
          </pc:spChg>
          <pc:spChg chg="mod">
            <ac:chgData name="Emily Arturo" userId="08e0a951-1958-455c-9131-b57f97a3b11a" providerId="ADAL" clId="{6A5C4717-AEF7-42E3-9350-D3EF37A146D7}" dt="2024-06-12T13:55:09.379" v="0"/>
            <ac:spMkLst>
              <pc:docMk/>
              <pc:sldMasterMk cId="2127718642" sldId="2147483648"/>
              <pc:sldLayoutMk cId="1979484730" sldId="2147483660"/>
              <ac:spMk id="3" creationId="{00000000-0000-0000-0000-000000000000}"/>
            </ac:spMkLst>
          </pc:spChg>
          <pc:spChg chg="mod">
            <ac:chgData name="Emily Arturo" userId="08e0a951-1958-455c-9131-b57f97a3b11a" providerId="ADAL" clId="{6A5C4717-AEF7-42E3-9350-D3EF37A146D7}" dt="2024-06-12T13:55:09.379" v="0"/>
            <ac:spMkLst>
              <pc:docMk/>
              <pc:sldMasterMk cId="2127718642" sldId="2147483648"/>
              <pc:sldLayoutMk cId="1979484730" sldId="2147483660"/>
              <ac:spMk id="14" creationId="{9C8396C9-55D0-47E3-0A4C-3B0883298FF4}"/>
            </ac:spMkLst>
          </pc:spChg>
        </pc:sldLayoutChg>
        <pc:sldLayoutChg chg="modSp">
          <pc:chgData name="Emily Arturo" userId="08e0a951-1958-455c-9131-b57f97a3b11a" providerId="ADAL" clId="{6A5C4717-AEF7-42E3-9350-D3EF37A146D7}" dt="2024-06-12T13:55:09.379" v="0"/>
          <pc:sldLayoutMkLst>
            <pc:docMk/>
            <pc:sldMasterMk cId="2127718642" sldId="2147483648"/>
            <pc:sldLayoutMk cId="321422009" sldId="2147483661"/>
          </pc:sldLayoutMkLst>
          <pc:spChg chg="mod">
            <ac:chgData name="Emily Arturo" userId="08e0a951-1958-455c-9131-b57f97a3b11a" providerId="ADAL" clId="{6A5C4717-AEF7-42E3-9350-D3EF37A146D7}" dt="2024-06-12T13:55:09.379" v="0"/>
            <ac:spMkLst>
              <pc:docMk/>
              <pc:sldMasterMk cId="2127718642" sldId="2147483648"/>
              <pc:sldLayoutMk cId="321422009" sldId="2147483661"/>
              <ac:spMk id="2" creationId="{EBE63E91-C2AE-85DB-2406-0EDBE54E915B}"/>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E44D55-F981-4A00-A370-88C26DD5E7D4}" type="datetimeFigureOut">
              <a:rPr lang="en-US" smtClean="0"/>
              <a:t>6/12/2024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E6DD4-10EC-48CB-B309-FD4C56839B2B}" type="slidenum">
              <a:rPr lang="en-US" smtClean="0"/>
              <a:t>‹#›</a:t>
            </a:fld>
            <a:endParaRPr lang="en-US"/>
          </a:p>
        </p:txBody>
      </p:sp>
    </p:spTree>
    <p:extLst>
      <p:ext uri="{BB962C8B-B14F-4D97-AF65-F5344CB8AC3E}">
        <p14:creationId xmlns:p14="http://schemas.microsoft.com/office/powerpoint/2010/main" val="816090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slide" Target="../slides/slide4.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Slide #1. Title</a:t>
            </a:r>
          </a:p>
        </p:txBody>
      </p:sp>
      <p:sp>
        <p:nvSpPr>
          <p:cNvPr id="4" name="Slide Number Placeholder 3"/>
          <p:cNvSpPr>
            <a:spLocks noGrp="1"/>
          </p:cNvSpPr>
          <p:nvPr>
            <p:ph type="sldNum" sz="quarter" idx="5"/>
          </p:nvPr>
        </p:nvSpPr>
        <p:spPr/>
        <p:txBody>
          <a:bodyPr/>
          <a:lstStyle/>
          <a:p>
            <a:fld id="{DB931965-CA1C-6740-8E41-0F64B9D123BE}" type="slidenum">
              <a:rPr lang="en-US" smtClean="0"/>
              <a:t>1</a:t>
            </a:fld>
            <a:endParaRPr lang="en-US"/>
          </a:p>
        </p:txBody>
      </p:sp>
    </p:spTree>
    <p:extLst>
      <p:ext uri="{BB962C8B-B14F-4D97-AF65-F5344CB8AC3E}">
        <p14:creationId xmlns:p14="http://schemas.microsoft.com/office/powerpoint/2010/main" val="158287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Slide #2. User Guide</a:t>
            </a:r>
          </a:p>
        </p:txBody>
      </p:sp>
      <p:sp>
        <p:nvSpPr>
          <p:cNvPr id="4" name="Slide Number Placeholder 3"/>
          <p:cNvSpPr>
            <a:spLocks noGrp="1"/>
          </p:cNvSpPr>
          <p:nvPr>
            <p:ph type="sldNum" sz="quarter" idx="5"/>
          </p:nvPr>
        </p:nvSpPr>
        <p:spPr/>
        <p:txBody>
          <a:bodyPr/>
          <a:lstStyle/>
          <a:p>
            <a:fld id="{8B8CEE1C-0958-AC45-9283-77308252B86B}" type="slidenum">
              <a:rPr lang="en-US" smtClean="0"/>
              <a:t>2</a:t>
            </a:fld>
            <a:endParaRPr lang="en-US"/>
          </a:p>
        </p:txBody>
      </p:sp>
    </p:spTree>
    <p:extLst>
      <p:ext uri="{BB962C8B-B14F-4D97-AF65-F5344CB8AC3E}">
        <p14:creationId xmlns:p14="http://schemas.microsoft.com/office/powerpoint/2010/main" val="309303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Slide #3. Spotlight Visual Abstract Template</a:t>
            </a:r>
          </a:p>
        </p:txBody>
      </p:sp>
      <p:sp>
        <p:nvSpPr>
          <p:cNvPr id="4" name="Slide Number Placeholder 3"/>
          <p:cNvSpPr>
            <a:spLocks noGrp="1"/>
          </p:cNvSpPr>
          <p:nvPr>
            <p:ph type="sldNum" sz="quarter" idx="5"/>
          </p:nvPr>
        </p:nvSpPr>
        <p:spPr/>
        <p:txBody>
          <a:bodyPr/>
          <a:lstStyle/>
          <a:p>
            <a:fld id="{DB931965-CA1C-6740-8E41-0F64B9D123BE}" type="slidenum">
              <a:rPr lang="en-US" smtClean="0"/>
              <a:t>3</a:t>
            </a:fld>
            <a:endParaRPr lang="en-US"/>
          </a:p>
        </p:txBody>
      </p:sp>
    </p:spTree>
    <p:extLst>
      <p:ext uri="{BB962C8B-B14F-4D97-AF65-F5344CB8AC3E}">
        <p14:creationId xmlns:p14="http://schemas.microsoft.com/office/powerpoint/2010/main" val="2338685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FF688E16-4605-EBD0-AAF3-1EE0A65BB83B}"/>
              </a:ext>
            </a:extLst>
          </p:cNvPr>
          <p:cNvSpPr>
            <a:spLocks noGrp="1" noRot="1" noChangeAspect="1" noChangeArrowheads="1" noTextEdit="1"/>
          </p:cNvSpPr>
          <p:nvPr>
            <p:ph type="sldImg"/>
            <p:custDataLst>
              <p:tags r:id="rId1"/>
            </p:custDataLst>
          </p:nvPr>
        </p:nvSpPr>
        <p:spPr>
          <a:xfrm>
            <a:off x="1371600" y="1143000"/>
            <a:ext cx="4114800" cy="3086100"/>
          </a:xfrm>
          <a:ln cap="flat">
            <a:headEnd type="none" w="med" len="med"/>
            <a:tailEnd type="none" w="med" len="med"/>
          </a:ln>
        </p:spPr>
      </p:sp>
      <p:sp>
        <p:nvSpPr>
          <p:cNvPr id="6147" name="Notes Placeholder 2">
            <a:extLst>
              <a:ext uri="{FF2B5EF4-FFF2-40B4-BE49-F238E27FC236}">
                <a16:creationId xmlns:a16="http://schemas.microsoft.com/office/drawing/2014/main" id="{4C2FC737-1786-452C-7C1A-808A5984EA5C}"/>
              </a:ext>
            </a:extLst>
          </p:cNvPr>
          <p:cNvSpPr>
            <a:spLocks noGrp="1" noChangeArrowheads="1"/>
          </p:cNvSpPr>
          <p:nvPr>
            <p:ph type="body" idx="1"/>
            <p:custDataLst>
              <p:tags r:id="rId2"/>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r>
              <a:rPr lang="en-US" altLang="en-US" b="0" dirty="0">
                <a:latin typeface="Helvetica" pitchFamily="2" charset="0"/>
                <a:ea typeface="ＭＳ Ｐゴシック" panose="020B0600070205080204" pitchFamily="34" charset="-128"/>
              </a:rPr>
              <a:t>Blood </a:t>
            </a:r>
            <a:r>
              <a:rPr lang="en-US" altLang="en-US" b="0" dirty="0" err="1">
                <a:latin typeface="Helvetica" pitchFamily="2" charset="0"/>
                <a:ea typeface="ＭＳ Ｐゴシック" panose="020B0600070205080204" pitchFamily="34" charset="-128"/>
              </a:rPr>
              <a:t>Spotylight</a:t>
            </a:r>
            <a:r>
              <a:rPr lang="en-US" altLang="en-US" b="0">
                <a:latin typeface="Helvetica" pitchFamily="2" charset="0"/>
                <a:ea typeface="ＭＳ Ｐゴシック" panose="020B0600070205080204" pitchFamily="34" charset="-128"/>
              </a:rPr>
              <a:t>  </a:t>
            </a:r>
            <a:r>
              <a:rPr lang="en-US" altLang="en-US" b="0" dirty="0">
                <a:latin typeface="Helvetica" pitchFamily="2" charset="0"/>
                <a:ea typeface="ＭＳ Ｐゴシック" panose="020B0600070205080204" pitchFamily="34" charset="-128"/>
              </a:rPr>
              <a:t>Article</a:t>
            </a:r>
          </a:p>
          <a:p>
            <a:endParaRPr lang="en-US" altLang="en-US" dirty="0">
              <a:latin typeface="Helvetica" pitchFamily="2" charset="0"/>
              <a:ea typeface="Helvetica" pitchFamily="2" charset="0"/>
              <a:cs typeface="Helvetica" pitchFamily="2" charset="0"/>
            </a:endParaRPr>
          </a:p>
        </p:txBody>
      </p:sp>
      <p:sp>
        <p:nvSpPr>
          <p:cNvPr id="6148" name="Slide Number Placeholder 3">
            <a:extLst>
              <a:ext uri="{FF2B5EF4-FFF2-40B4-BE49-F238E27FC236}">
                <a16:creationId xmlns:a16="http://schemas.microsoft.com/office/drawing/2014/main" id="{9EA49224-774E-E327-462A-0CAB7F665189}"/>
              </a:ext>
            </a:extLst>
          </p:cNvPr>
          <p:cNvSpPr>
            <a:spLocks noGrp="1" noChangeArrowheads="1"/>
          </p:cNvSpPr>
          <p:nvPr>
            <p:ph type="sldNum" sz="quarter" idx="5"/>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fld id="{064B1D40-64B0-774C-B09E-E9E5CFA20444}" type="slidenum">
              <a:rPr lang="en-US" altLang="en-US"/>
              <a:pPr eaLnBrk="1" hangingPunct="1"/>
              <a:t>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EDB340-C6DF-45E4-B46E-F33098A33E05}"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3661086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B340-C6DF-45E4-B46E-F33098A33E05}"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2879619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B340-C6DF-45E4-B46E-F33098A33E05}"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3499091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ood Spotlight Templa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95862" y="235830"/>
            <a:ext cx="7944828" cy="748918"/>
          </a:xfrm>
          <a:solidFill>
            <a:srgbClr val="C00000"/>
          </a:solidFill>
          <a:ln w="19050">
            <a:solidFill>
              <a:srgbClr val="C00000"/>
            </a:solidFill>
          </a:ln>
        </p:spPr>
        <p:txBody>
          <a:bodyPr>
            <a:normAutofit/>
          </a:bodyPr>
          <a:lstStyle>
            <a:lvl1pPr algn="ctr">
              <a:defRPr sz="1195" b="1">
                <a:solidFill>
                  <a:schemeClr val="bg1"/>
                </a:solidFill>
                <a:latin typeface="Arial" panose="020B0604020202020204" pitchFamily="34" charset="0"/>
                <a:cs typeface="Arial" panose="020B0604020202020204" pitchFamily="34" charset="0"/>
              </a:defRPr>
            </a:lvl1pPr>
          </a:lstStyle>
          <a:p>
            <a:r>
              <a:rPr lang="en-US" noProof="0" dirty="0"/>
              <a:t>Click to Insert a Non-assertive, Capitalized Title That Defines the Topic for the Average Reader That the Journal Is Trying to Reach (Arial Bold 18 or 16)</a:t>
            </a:r>
          </a:p>
        </p:txBody>
      </p:sp>
      <p:sp>
        <p:nvSpPr>
          <p:cNvPr id="3" name="Content Placeholder 2"/>
          <p:cNvSpPr>
            <a:spLocks noGrp="1"/>
          </p:cNvSpPr>
          <p:nvPr>
            <p:ph sz="half" idx="1" hasCustomPrompt="1"/>
          </p:nvPr>
        </p:nvSpPr>
        <p:spPr>
          <a:xfrm>
            <a:off x="595862" y="1019803"/>
            <a:ext cx="7944828" cy="4318230"/>
          </a:xfrm>
          <a:solidFill>
            <a:schemeClr val="bg1"/>
          </a:solidFill>
          <a:ln w="19050">
            <a:solidFill>
              <a:srgbClr val="C00000"/>
            </a:solidFill>
          </a:ln>
        </p:spPr>
        <p:txBody>
          <a:bodyPr>
            <a:normAutofit/>
          </a:bodyPr>
          <a:lstStyle>
            <a:lvl1pPr marL="0" indent="0">
              <a:buNone/>
              <a:defRPr sz="929" b="1">
                <a:solidFill>
                  <a:schemeClr val="tx1"/>
                </a:solidFill>
                <a:latin typeface="Arial" panose="020B0604020202020204" pitchFamily="34" charset="0"/>
                <a:cs typeface="Arial" panose="020B0604020202020204" pitchFamily="34" charset="0"/>
              </a:defRPr>
            </a:lvl1pPr>
            <a:lvl2pPr marL="495142" indent="0">
              <a:buNone/>
              <a:defRPr sz="869">
                <a:latin typeface="Arial" panose="020B0604020202020204" pitchFamily="34" charset="0"/>
                <a:cs typeface="Arial" panose="020B0604020202020204" pitchFamily="34" charset="0"/>
              </a:defRPr>
            </a:lvl2pPr>
            <a:lvl3pPr>
              <a:defRPr sz="869">
                <a:latin typeface="Arial" panose="020B0604020202020204" pitchFamily="34" charset="0"/>
                <a:cs typeface="Arial" panose="020B0604020202020204" pitchFamily="34" charset="0"/>
              </a:defRPr>
            </a:lvl3pPr>
            <a:lvl4pPr>
              <a:defRPr sz="869">
                <a:latin typeface="Arial" panose="020B0604020202020204" pitchFamily="34" charset="0"/>
                <a:cs typeface="Arial" panose="020B0604020202020204" pitchFamily="34" charset="0"/>
              </a:defRPr>
            </a:lvl4pPr>
            <a:lvl5pPr>
              <a:defRPr sz="869">
                <a:latin typeface="Arial" panose="020B0604020202020204" pitchFamily="34" charset="0"/>
                <a:cs typeface="Arial" panose="020B0604020202020204" pitchFamily="34" charset="0"/>
              </a:defRPr>
            </a:lvl5pPr>
          </a:lstStyle>
          <a:p>
            <a:pPr marL="165047" marR="0" lvl="0" indent="-165047" algn="l" defTabSz="660189" rtl="0" eaLnBrk="1" fontAlgn="auto" latinLnBrk="0" hangingPunct="1">
              <a:lnSpc>
                <a:spcPct val="90000"/>
              </a:lnSpc>
              <a:spcBef>
                <a:spcPts val="722"/>
              </a:spcBef>
              <a:spcAft>
                <a:spcPts val="0"/>
              </a:spcAft>
              <a:buClrTx/>
              <a:buSzTx/>
              <a:buFont typeface="Arial" panose="020B0604020202020204" pitchFamily="34" charset="0"/>
              <a:buChar char="•"/>
              <a:tabLst/>
              <a:defRPr/>
            </a:pPr>
            <a:r>
              <a:rPr lang="en-US" noProof="0" dirty="0"/>
              <a:t>Click to summarize emerging scientific and clinical developments using a mix of text (sparingly) and simple images. Please note that images should be inserted (“Insert picture from file”) only after at least one text character has been typed in each box, including the last one (conclusions) (text character may be just a white dot if you do not use text). The vast majority of readers will be outside your field, so be sure that they understand what you are talking about.</a:t>
            </a:r>
          </a:p>
          <a:p>
            <a:pPr lvl="0"/>
            <a:endParaRPr lang="en-US" noProof="0" dirty="0"/>
          </a:p>
        </p:txBody>
      </p:sp>
      <p:sp>
        <p:nvSpPr>
          <p:cNvPr id="14" name="Content Placeholder 2">
            <a:extLst>
              <a:ext uri="{FF2B5EF4-FFF2-40B4-BE49-F238E27FC236}">
                <a16:creationId xmlns:a16="http://schemas.microsoft.com/office/drawing/2014/main" id="{9C8396C9-55D0-47E3-0A4C-3B0883298FF4}"/>
              </a:ext>
            </a:extLst>
          </p:cNvPr>
          <p:cNvSpPr>
            <a:spLocks noGrp="1"/>
          </p:cNvSpPr>
          <p:nvPr>
            <p:ph sz="half" idx="15" hasCustomPrompt="1"/>
          </p:nvPr>
        </p:nvSpPr>
        <p:spPr>
          <a:xfrm>
            <a:off x="599589" y="5369904"/>
            <a:ext cx="7944828" cy="1019803"/>
          </a:xfrm>
          <a:solidFill>
            <a:schemeClr val="accent1">
              <a:lumMod val="40000"/>
              <a:lumOff val="60000"/>
            </a:schemeClr>
          </a:solidFill>
          <a:ln w="19050">
            <a:solidFill>
              <a:srgbClr val="C00000"/>
            </a:solidFill>
          </a:ln>
        </p:spPr>
        <p:txBody>
          <a:bodyPr anchor="t">
            <a:normAutofit/>
          </a:bodyPr>
          <a:lstStyle>
            <a:lvl1pPr marL="0" marR="0" indent="0" algn="l" defTabSz="685798" rtl="0" eaLnBrk="1" fontAlgn="auto" latinLnBrk="0" hangingPunct="1">
              <a:lnSpc>
                <a:spcPct val="90000"/>
              </a:lnSpc>
              <a:spcBef>
                <a:spcPts val="750"/>
              </a:spcBef>
              <a:spcAft>
                <a:spcPts val="0"/>
              </a:spcAft>
              <a:buClrTx/>
              <a:buSzTx/>
              <a:buFont typeface="Arial" panose="020B0604020202020204" pitchFamily="34" charset="0"/>
              <a:buNone/>
              <a:tabLst/>
              <a:defRPr sz="1062" b="1" i="0">
                <a:solidFill>
                  <a:schemeClr val="tx1"/>
                </a:solidFill>
                <a:latin typeface="Arial" panose="020B0604020202020204" pitchFamily="34" charset="0"/>
                <a:cs typeface="Arial" panose="020B0604020202020204" pitchFamily="34" charset="0"/>
              </a:defRPr>
            </a:lvl1pPr>
            <a:lvl2pPr>
              <a:defRPr sz="869">
                <a:latin typeface="Arial" panose="020B0604020202020204" pitchFamily="34" charset="0"/>
                <a:cs typeface="Arial" panose="020B0604020202020204" pitchFamily="34" charset="0"/>
              </a:defRPr>
            </a:lvl2pPr>
            <a:lvl3pPr>
              <a:defRPr sz="869">
                <a:latin typeface="Arial" panose="020B0604020202020204" pitchFamily="34" charset="0"/>
                <a:cs typeface="Arial" panose="020B0604020202020204" pitchFamily="34" charset="0"/>
              </a:defRPr>
            </a:lvl3pPr>
            <a:lvl4pPr>
              <a:defRPr sz="869">
                <a:latin typeface="Arial" panose="020B0604020202020204" pitchFamily="34" charset="0"/>
                <a:cs typeface="Arial" panose="020B0604020202020204" pitchFamily="34" charset="0"/>
              </a:defRPr>
            </a:lvl4pPr>
            <a:lvl5pPr>
              <a:defRPr sz="869">
                <a:latin typeface="Arial" panose="020B0604020202020204" pitchFamily="34" charset="0"/>
                <a:cs typeface="Arial" panose="020B0604020202020204" pitchFamily="34" charset="0"/>
              </a:defRPr>
            </a:lvl5pPr>
          </a:lstStyle>
          <a:p>
            <a:pPr marL="171449" marR="0" lvl="0" indent="-171449" algn="l" defTabSz="685798"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noProof="0" dirty="0"/>
              <a:t>Click to insert your conclusions (1 or 2 Key Points: no more than 2-3 lines) (Arial Bold 16). Last line: First author et al, DOI (Arial Italics 14 - DOI to be included later by staff).</a:t>
            </a:r>
          </a:p>
        </p:txBody>
      </p:sp>
    </p:spTree>
    <p:extLst>
      <p:ext uri="{BB962C8B-B14F-4D97-AF65-F5344CB8AC3E}">
        <p14:creationId xmlns:p14="http://schemas.microsoft.com/office/powerpoint/2010/main" val="2735797253"/>
      </p:ext>
    </p:extLst>
  </p:cSld>
  <p:clrMapOvr>
    <a:masterClrMapping/>
  </p:clrMapOvr>
  <p:extLst>
    <p:ext uri="{DCECCB84-F9BA-43D5-87BE-67443E8EF086}">
      <p15:sldGuideLst xmlns:p15="http://schemas.microsoft.com/office/powerpoint/2012/main">
        <p15:guide id="1" orient="horz" pos="2160">
          <p15:clr>
            <a:srgbClr val="FBAE40"/>
          </p15:clr>
        </p15:guide>
        <p15:guide id="2"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EBE63E91-C2AE-85DB-2406-0EDBE54E915B}"/>
              </a:ext>
            </a:extLst>
          </p:cNvPr>
          <p:cNvSpPr>
            <a:spLocks noGrp="1" noChangeArrowheads="1"/>
          </p:cNvSpPr>
          <p:nvPr>
            <p:ph type="ftr" sz="quarter" idx="10"/>
          </p:nvPr>
        </p:nvSpPr>
        <p:spPr>
          <a:xfrm>
            <a:off x="0" y="6480177"/>
            <a:ext cx="9144000" cy="377825"/>
          </a:xfrm>
        </p:spPr>
        <p:txBody>
          <a:bodyPr/>
          <a:lstStyle>
            <a:lvl1pPr eaLnBrk="0" hangingPunct="0">
              <a:defRPr sz="750"/>
            </a:lvl1pPr>
          </a:lstStyle>
          <a:p>
            <a:endParaRPr lang="en-US" altLang="en-IT"/>
          </a:p>
        </p:txBody>
      </p:sp>
    </p:spTree>
    <p:extLst>
      <p:ext uri="{BB962C8B-B14F-4D97-AF65-F5344CB8AC3E}">
        <p14:creationId xmlns:p14="http://schemas.microsoft.com/office/powerpoint/2010/main" val="394734520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B340-C6DF-45E4-B46E-F33098A33E05}"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203424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EDB340-C6DF-45E4-B46E-F33098A33E05}" type="datetimeFigureOut">
              <a:rPr lang="en-US" smtClean="0"/>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89895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EDB340-C6DF-45E4-B46E-F33098A33E05}"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1125478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EDB340-C6DF-45E4-B46E-F33098A33E05}" type="datetimeFigureOut">
              <a:rPr lang="en-US" smtClean="0"/>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278320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EDB340-C6DF-45E4-B46E-F33098A33E05}" type="datetimeFigureOut">
              <a:rPr lang="en-US" smtClean="0"/>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2830653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DB340-C6DF-45E4-B46E-F33098A33E05}" type="datetimeFigureOut">
              <a:rPr lang="en-US" smtClean="0"/>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389252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EDB340-C6DF-45E4-B46E-F33098A33E05}"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384548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EDB340-C6DF-45E4-B46E-F33098A33E05}" type="datetimeFigureOut">
              <a:rPr lang="en-US" smtClean="0"/>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CEF105-D908-4E16-8B69-7ABD5090000F}" type="slidenum">
              <a:rPr lang="en-US" smtClean="0"/>
              <a:t>‹#›</a:t>
            </a:fld>
            <a:endParaRPr lang="en-US"/>
          </a:p>
        </p:txBody>
      </p:sp>
    </p:spTree>
    <p:extLst>
      <p:ext uri="{BB962C8B-B14F-4D97-AF65-F5344CB8AC3E}">
        <p14:creationId xmlns:p14="http://schemas.microsoft.com/office/powerpoint/2010/main" val="63993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DB340-C6DF-45E4-B46E-F33098A33E05}" type="datetimeFigureOut">
              <a:rPr lang="en-US" smtClean="0"/>
              <a:t>6/12/2024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EF105-D908-4E16-8B69-7ABD5090000F}" type="slidenum">
              <a:rPr lang="en-US" smtClean="0"/>
              <a:t>‹#›</a:t>
            </a:fld>
            <a:endParaRPr lang="en-US"/>
          </a:p>
        </p:txBody>
      </p:sp>
    </p:spTree>
    <p:extLst>
      <p:ext uri="{BB962C8B-B14F-4D97-AF65-F5344CB8AC3E}">
        <p14:creationId xmlns:p14="http://schemas.microsoft.com/office/powerpoint/2010/main" val="277953856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B82CE-D7E0-4C86-96F2-52E95146A411}"/>
              </a:ext>
            </a:extLst>
          </p:cNvPr>
          <p:cNvSpPr>
            <a:spLocks noGrp="1"/>
          </p:cNvSpPr>
          <p:nvPr>
            <p:ph type="ctrTitle"/>
          </p:nvPr>
        </p:nvSpPr>
        <p:spPr/>
        <p:txBody>
          <a:bodyPr/>
          <a:lstStyle/>
          <a:p>
            <a:r>
              <a:rPr lang="en-US" i="1" dirty="0"/>
              <a:t>Blood</a:t>
            </a:r>
            <a:r>
              <a:rPr lang="en-US" dirty="0"/>
              <a:t> Visual Abstracts</a:t>
            </a:r>
          </a:p>
        </p:txBody>
      </p:sp>
      <p:sp>
        <p:nvSpPr>
          <p:cNvPr id="3" name="Subtitle 2">
            <a:extLst>
              <a:ext uri="{FF2B5EF4-FFF2-40B4-BE49-F238E27FC236}">
                <a16:creationId xmlns:a16="http://schemas.microsoft.com/office/drawing/2014/main" id="{AA26F0E6-E954-1CF8-BA69-574B40F74DA1}"/>
              </a:ext>
            </a:extLst>
          </p:cNvPr>
          <p:cNvSpPr>
            <a:spLocks noGrp="1"/>
          </p:cNvSpPr>
          <p:nvPr>
            <p:ph type="subTitle" idx="1"/>
          </p:nvPr>
        </p:nvSpPr>
        <p:spPr/>
        <p:txBody>
          <a:bodyPr/>
          <a:lstStyle/>
          <a:p>
            <a:r>
              <a:rPr lang="en-US" sz="1859" dirty="0"/>
              <a:t>Spotlight Visual Abstract Template</a:t>
            </a:r>
          </a:p>
          <a:p>
            <a:endParaRPr lang="en-US" dirty="0"/>
          </a:p>
        </p:txBody>
      </p:sp>
      <p:pic>
        <p:nvPicPr>
          <p:cNvPr id="4" name="Picture 3">
            <a:extLst>
              <a:ext uri="{FF2B5EF4-FFF2-40B4-BE49-F238E27FC236}">
                <a16:creationId xmlns:a16="http://schemas.microsoft.com/office/drawing/2014/main" id="{7C88CE78-6DC2-0150-6BA8-4C95F3CD0026}"/>
              </a:ext>
            </a:extLst>
          </p:cNvPr>
          <p:cNvPicPr>
            <a:picLocks noChangeAspect="1"/>
          </p:cNvPicPr>
          <p:nvPr/>
        </p:nvPicPr>
        <p:blipFill>
          <a:blip r:embed="rId3"/>
          <a:stretch>
            <a:fillRect/>
          </a:stretch>
        </p:blipFill>
        <p:spPr>
          <a:xfrm>
            <a:off x="4093967" y="1096267"/>
            <a:ext cx="956066" cy="956066"/>
          </a:xfrm>
          <a:prstGeom prst="rect">
            <a:avLst/>
          </a:prstGeom>
        </p:spPr>
      </p:pic>
    </p:spTree>
    <p:extLst>
      <p:ext uri="{BB962C8B-B14F-4D97-AF65-F5344CB8AC3E}">
        <p14:creationId xmlns:p14="http://schemas.microsoft.com/office/powerpoint/2010/main" val="2924692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1E5E-0937-4D31-642A-DC1848435740}"/>
              </a:ext>
            </a:extLst>
          </p:cNvPr>
          <p:cNvSpPr>
            <a:spLocks noGrp="1"/>
          </p:cNvSpPr>
          <p:nvPr>
            <p:ph type="title"/>
          </p:nvPr>
        </p:nvSpPr>
        <p:spPr/>
        <p:txBody>
          <a:bodyPr>
            <a:normAutofit/>
          </a:bodyPr>
          <a:lstStyle/>
          <a:p>
            <a:r>
              <a:rPr lang="en-US" sz="2557" dirty="0"/>
              <a:t>User Guide</a:t>
            </a:r>
          </a:p>
        </p:txBody>
      </p:sp>
      <p:sp>
        <p:nvSpPr>
          <p:cNvPr id="3" name="Content Placeholder 2">
            <a:extLst>
              <a:ext uri="{FF2B5EF4-FFF2-40B4-BE49-F238E27FC236}">
                <a16:creationId xmlns:a16="http://schemas.microsoft.com/office/drawing/2014/main" id="{7605BDF2-8B5B-628C-C558-14A92C806DEB}"/>
              </a:ext>
            </a:extLst>
          </p:cNvPr>
          <p:cNvSpPr>
            <a:spLocks noGrp="1"/>
          </p:cNvSpPr>
          <p:nvPr>
            <p:ph idx="1"/>
          </p:nvPr>
        </p:nvSpPr>
        <p:spPr/>
        <p:txBody>
          <a:bodyPr>
            <a:normAutofit fontScale="25000" lnSpcReduction="20000"/>
          </a:bodyPr>
          <a:lstStyle/>
          <a:p>
            <a:r>
              <a:rPr lang="en-US" sz="5400" dirty="0">
                <a:latin typeface="Calibri" panose="020F0502020204030204" pitchFamily="34" charset="0"/>
                <a:cs typeface="Calibri" panose="020F0502020204030204" pitchFamily="34" charset="0"/>
              </a:rPr>
              <a:t>This PowerPoint file has been conceived to help </a:t>
            </a:r>
            <a:r>
              <a:rPr lang="en-US" sz="5400" i="1" dirty="0">
                <a:latin typeface="Calibri" panose="020F0502020204030204" pitchFamily="34" charset="0"/>
                <a:cs typeface="Calibri" panose="020F0502020204030204" pitchFamily="34" charset="0"/>
              </a:rPr>
              <a:t>Blood</a:t>
            </a:r>
            <a:r>
              <a:rPr lang="en-US" sz="5400" dirty="0">
                <a:latin typeface="Calibri" panose="020F0502020204030204" pitchFamily="34" charset="0"/>
                <a:cs typeface="Calibri" panose="020F0502020204030204" pitchFamily="34" charset="0"/>
              </a:rPr>
              <a:t> Authors prepare their visual abstracts regarding </a:t>
            </a:r>
            <a:r>
              <a:rPr lang="en-US" sz="5400" b="1" i="1" dirty="0">
                <a:solidFill>
                  <a:srgbClr val="C00000"/>
                </a:solidFill>
                <a:latin typeface="Calibri" panose="020F0502020204030204" pitchFamily="34" charset="0"/>
                <a:cs typeface="Calibri" panose="020F0502020204030204" pitchFamily="34" charset="0"/>
              </a:rPr>
              <a:t>Blood</a:t>
            </a:r>
            <a:r>
              <a:rPr lang="en-US" sz="5400" b="1" dirty="0">
                <a:solidFill>
                  <a:srgbClr val="C00000"/>
                </a:solidFill>
                <a:latin typeface="Calibri" panose="020F0502020204030204" pitchFamily="34" charset="0"/>
                <a:cs typeface="Calibri" panose="020F0502020204030204" pitchFamily="34" charset="0"/>
              </a:rPr>
              <a:t> Spotlights</a:t>
            </a:r>
            <a:r>
              <a:rPr lang="en-US" sz="5400" dirty="0">
                <a:latin typeface="Calibri" panose="020F0502020204030204" pitchFamily="34" charset="0"/>
                <a:cs typeface="Calibri" panose="020F0502020204030204" pitchFamily="34" charset="0"/>
              </a:rPr>
              <a:t>.</a:t>
            </a:r>
          </a:p>
          <a:p>
            <a:r>
              <a:rPr lang="en-US" sz="5400" i="1" dirty="0">
                <a:latin typeface="Calibri" panose="020F0502020204030204" pitchFamily="34" charset="0"/>
                <a:cs typeface="Calibri" panose="020F0502020204030204" pitchFamily="34" charset="0"/>
              </a:rPr>
              <a:t>Blood </a:t>
            </a:r>
            <a:r>
              <a:rPr lang="en-US" sz="5400" dirty="0">
                <a:latin typeface="Calibri" panose="020F0502020204030204" pitchFamily="34" charset="0"/>
                <a:cs typeface="Calibri" panose="020F0502020204030204" pitchFamily="34" charset="0"/>
              </a:rPr>
              <a:t>Spotlights are articles that focus on emerging scientific and clinical developments or a recent burst of advances on a particular theme in a </a:t>
            </a:r>
            <a:r>
              <a:rPr lang="en-US" sz="5400" dirty="0" err="1">
                <a:latin typeface="Calibri" panose="020F0502020204030204" pitchFamily="34" charset="0"/>
                <a:cs typeface="Calibri" panose="020F0502020204030204" pitchFamily="34" charset="0"/>
              </a:rPr>
              <a:t>circumscript</a:t>
            </a:r>
            <a:r>
              <a:rPr lang="en-US" sz="5400" dirty="0">
                <a:latin typeface="Calibri" panose="020F0502020204030204" pitchFamily="34" charset="0"/>
                <a:cs typeface="Calibri" panose="020F0502020204030204" pitchFamily="34" charset="0"/>
              </a:rPr>
              <a:t> area.</a:t>
            </a:r>
          </a:p>
          <a:p>
            <a:r>
              <a:rPr lang="en-US" sz="5400" dirty="0">
                <a:latin typeface="Calibri" panose="020F0502020204030204" pitchFamily="34" charset="0"/>
                <a:cs typeface="Calibri" panose="020F0502020204030204" pitchFamily="34" charset="0"/>
              </a:rPr>
              <a:t>Slide #3 reports a </a:t>
            </a:r>
            <a:r>
              <a:rPr lang="en-US" sz="5400" b="1" dirty="0">
                <a:solidFill>
                  <a:srgbClr val="C00000"/>
                </a:solidFill>
                <a:latin typeface="Calibri" panose="020F0502020204030204" pitchFamily="34" charset="0"/>
                <a:cs typeface="Calibri" panose="020F0502020204030204" pitchFamily="34" charset="0"/>
              </a:rPr>
              <a:t>Template </a:t>
            </a:r>
            <a:r>
              <a:rPr lang="en-US" sz="5400" dirty="0">
                <a:latin typeface="Calibri" panose="020F0502020204030204" pitchFamily="34" charset="0"/>
                <a:cs typeface="Calibri" panose="020F0502020204030204" pitchFamily="34" charset="0"/>
              </a:rPr>
              <a:t>for creating a visual abstract:</a:t>
            </a:r>
          </a:p>
          <a:p>
            <a:pPr lvl="1"/>
            <a:r>
              <a:rPr lang="en-US" sz="5400" b="1" dirty="0">
                <a:latin typeface="Calibri" panose="020F0502020204030204" pitchFamily="34" charset="0"/>
                <a:cs typeface="Calibri" panose="020F0502020204030204" pitchFamily="34" charset="0"/>
              </a:rPr>
              <a:t>Top panel</a:t>
            </a:r>
            <a:r>
              <a:rPr lang="en-US" sz="5400" dirty="0">
                <a:latin typeface="Calibri" panose="020F0502020204030204" pitchFamily="34" charset="0"/>
                <a:cs typeface="Calibri" panose="020F0502020204030204" pitchFamily="34" charset="0"/>
              </a:rPr>
              <a:t>: </a:t>
            </a:r>
            <a:r>
              <a:rPr lang="en-US" sz="5400" b="1" dirty="0">
                <a:solidFill>
                  <a:srgbClr val="C00000"/>
                </a:solidFill>
                <a:latin typeface="Calibri" panose="020F0502020204030204" pitchFamily="34" charset="0"/>
                <a:cs typeface="Calibri" panose="020F0502020204030204" pitchFamily="34" charset="0"/>
              </a:rPr>
              <a:t>Non-assertive, Capitalized Title That Defines the Topic for the Average Reader That the Journal Is Trying to Reach </a:t>
            </a:r>
            <a:r>
              <a:rPr lang="en-US" sz="5400" dirty="0">
                <a:latin typeface="Calibri" panose="020F0502020204030204" pitchFamily="34" charset="0"/>
                <a:cs typeface="Calibri" panose="020F0502020204030204" pitchFamily="34" charset="0"/>
              </a:rPr>
              <a:t>(and is not an expert in your field);</a:t>
            </a:r>
          </a:p>
          <a:p>
            <a:pPr lvl="1"/>
            <a:r>
              <a:rPr lang="en-US" sz="5400" b="1" dirty="0">
                <a:latin typeface="Calibri" panose="020F0502020204030204" pitchFamily="34" charset="0"/>
                <a:cs typeface="Calibri" panose="020F0502020204030204" pitchFamily="34" charset="0"/>
              </a:rPr>
              <a:t>The central field </a:t>
            </a:r>
            <a:r>
              <a:rPr lang="en-US" sz="5400" dirty="0">
                <a:latin typeface="Calibri" panose="020F0502020204030204" pitchFamily="34" charset="0"/>
                <a:cs typeface="Calibri" panose="020F0502020204030204" pitchFamily="34" charset="0"/>
              </a:rPr>
              <a:t>should summarize the </a:t>
            </a:r>
            <a:r>
              <a:rPr lang="en-US" sz="5400" b="1" dirty="0">
                <a:solidFill>
                  <a:srgbClr val="C00000"/>
                </a:solidFill>
                <a:latin typeface="Calibri" panose="020F0502020204030204" pitchFamily="34" charset="0"/>
                <a:cs typeface="Calibri" panose="020F0502020204030204" pitchFamily="34" charset="0"/>
              </a:rPr>
              <a:t>Main Points of your Spotlight</a:t>
            </a:r>
            <a:r>
              <a:rPr lang="en-US" sz="5400" b="1" dirty="0">
                <a:latin typeface="Calibri" panose="020F0502020204030204" pitchFamily="34" charset="0"/>
                <a:cs typeface="Calibri" panose="020F0502020204030204" pitchFamily="34" charset="0"/>
              </a:rPr>
              <a:t>: </a:t>
            </a:r>
            <a:r>
              <a:rPr lang="en-US" sz="5400" dirty="0">
                <a:latin typeface="Calibri" panose="020F0502020204030204" pitchFamily="34" charset="0"/>
                <a:cs typeface="Calibri" panose="020F0502020204030204" pitchFamily="34" charset="0"/>
              </a:rPr>
              <a:t>Please limit the text as much as possible and use clear illustrations;</a:t>
            </a:r>
          </a:p>
          <a:p>
            <a:pPr lvl="1"/>
            <a:r>
              <a:rPr lang="en-US" sz="5400" b="1" dirty="0">
                <a:latin typeface="Calibri" panose="020F0502020204030204" pitchFamily="34" charset="0"/>
                <a:cs typeface="Calibri" panose="020F0502020204030204" pitchFamily="34" charset="0"/>
              </a:rPr>
              <a:t>Bottom panel</a:t>
            </a:r>
            <a:r>
              <a:rPr lang="en-US" sz="5400" dirty="0">
                <a:latin typeface="Calibri" panose="020F0502020204030204" pitchFamily="34" charset="0"/>
                <a:cs typeface="Calibri" panose="020F0502020204030204" pitchFamily="34" charset="0"/>
              </a:rPr>
              <a:t>: </a:t>
            </a:r>
            <a:r>
              <a:rPr lang="en-US" sz="5400" b="1" dirty="0">
                <a:solidFill>
                  <a:srgbClr val="C00000"/>
                </a:solidFill>
                <a:latin typeface="Calibri" panose="020F0502020204030204" pitchFamily="34" charset="0"/>
                <a:cs typeface="Calibri" panose="020F0502020204030204" pitchFamily="34" charset="0"/>
              </a:rPr>
              <a:t>Conclusions</a:t>
            </a:r>
            <a:r>
              <a:rPr lang="en-US" sz="5400" dirty="0">
                <a:latin typeface="Calibri" panose="020F0502020204030204" pitchFamily="34" charset="0"/>
                <a:cs typeface="Calibri" panose="020F0502020204030204" pitchFamily="34" charset="0"/>
              </a:rPr>
              <a:t> (1 or 2 Key Points) with </a:t>
            </a:r>
            <a:r>
              <a:rPr lang="en-US" sz="5400" b="1" dirty="0">
                <a:latin typeface="Calibri" panose="020F0502020204030204" pitchFamily="34" charset="0"/>
                <a:cs typeface="Calibri" panose="020F0502020204030204" pitchFamily="34" charset="0"/>
              </a:rPr>
              <a:t>DOI</a:t>
            </a:r>
            <a:r>
              <a:rPr lang="en-US" sz="5400" dirty="0">
                <a:latin typeface="Calibri" panose="020F0502020204030204" pitchFamily="34" charset="0"/>
                <a:cs typeface="Calibri" panose="020F0502020204030204" pitchFamily="34" charset="0"/>
              </a:rPr>
              <a:t> (this latter will be added by Blood staff during production).</a:t>
            </a:r>
            <a:endParaRPr lang="en-US" sz="5400" b="1" dirty="0">
              <a:latin typeface="Calibri" panose="020F0502020204030204" pitchFamily="34" charset="0"/>
              <a:cs typeface="Calibri" panose="020F0502020204030204" pitchFamily="34" charset="0"/>
            </a:endParaRPr>
          </a:p>
          <a:p>
            <a:r>
              <a:rPr lang="en-US" sz="5400" dirty="0">
                <a:latin typeface="Calibri" panose="020F0502020204030204" pitchFamily="34" charset="0"/>
                <a:cs typeface="Calibri" panose="020F0502020204030204" pitchFamily="34" charset="0"/>
              </a:rPr>
              <a:t>Please consider that a Spotlight Visual Abstract may be </a:t>
            </a:r>
            <a:r>
              <a:rPr lang="en-GB" sz="5400" dirty="0">
                <a:latin typeface="Calibri" panose="020F0502020204030204" pitchFamily="34" charset="0"/>
                <a:cs typeface="Calibri" panose="020F0502020204030204" pitchFamily="34" charset="0"/>
              </a:rPr>
              <a:t>prepared also using a 2-Point or 3-Point Visual Abstract Template.</a:t>
            </a:r>
            <a:endParaRPr lang="en-US" sz="5400" dirty="0">
              <a:latin typeface="Calibri" panose="020F0502020204030204" pitchFamily="34" charset="0"/>
              <a:cs typeface="Calibri" panose="020F0502020204030204" pitchFamily="34" charset="0"/>
            </a:endParaRPr>
          </a:p>
          <a:p>
            <a:r>
              <a:rPr lang="en-US" sz="5400" b="1" dirty="0">
                <a:solidFill>
                  <a:srgbClr val="C00000"/>
                </a:solidFill>
                <a:latin typeface="Calibri" panose="020F0502020204030204" pitchFamily="34" charset="0"/>
                <a:cs typeface="Calibri" panose="020F0502020204030204" pitchFamily="34" charset="0"/>
              </a:rPr>
              <a:t>Your Visual Abstract will be peer-reviewed, and you might be invited to modify/improve it before publication online.</a:t>
            </a:r>
          </a:p>
          <a:p>
            <a:r>
              <a:rPr lang="en-US" sz="5400" b="1" dirty="0">
                <a:solidFill>
                  <a:srgbClr val="C00000"/>
                </a:solidFill>
                <a:latin typeface="Calibri" panose="020F0502020204030204" pitchFamily="34" charset="0"/>
                <a:cs typeface="Calibri" panose="020F0502020204030204" pitchFamily="34" charset="0"/>
              </a:rPr>
              <a:t>Final edits/adjustments will be made inhouse during production.</a:t>
            </a:r>
          </a:p>
          <a:p>
            <a:endParaRPr lang="en-US" dirty="0"/>
          </a:p>
        </p:txBody>
      </p:sp>
    </p:spTree>
    <p:extLst>
      <p:ext uri="{BB962C8B-B14F-4D97-AF65-F5344CB8AC3E}">
        <p14:creationId xmlns:p14="http://schemas.microsoft.com/office/powerpoint/2010/main" val="1498529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74AB498-BFDA-6C0C-4C27-C329E9401B8E}"/>
              </a:ext>
            </a:extLst>
          </p:cNvPr>
          <p:cNvSpPr>
            <a:spLocks noGrp="1"/>
          </p:cNvSpPr>
          <p:nvPr>
            <p:ph type="title"/>
          </p:nvPr>
        </p:nvSpPr>
        <p:spPr/>
        <p:txBody>
          <a:bodyPr/>
          <a:lstStyle/>
          <a:p>
            <a:endParaRPr lang="en-US" dirty="0"/>
          </a:p>
        </p:txBody>
      </p:sp>
      <p:sp>
        <p:nvSpPr>
          <p:cNvPr id="6" name="Content Placeholder 5">
            <a:extLst>
              <a:ext uri="{FF2B5EF4-FFF2-40B4-BE49-F238E27FC236}">
                <a16:creationId xmlns:a16="http://schemas.microsoft.com/office/drawing/2014/main" id="{A33825E4-0169-212E-BD3E-A08C42D22D1F}"/>
              </a:ext>
            </a:extLst>
          </p:cNvPr>
          <p:cNvSpPr>
            <a:spLocks noGrp="1"/>
          </p:cNvSpPr>
          <p:nvPr>
            <p:ph sz="half" idx="1"/>
          </p:nvPr>
        </p:nvSpPr>
        <p:spPr/>
        <p:txBody>
          <a:bodyPr/>
          <a:lstStyle/>
          <a:p>
            <a:endParaRPr lang="en-US" dirty="0"/>
          </a:p>
        </p:txBody>
      </p:sp>
      <p:sp>
        <p:nvSpPr>
          <p:cNvPr id="7" name="Content Placeholder 6">
            <a:extLst>
              <a:ext uri="{FF2B5EF4-FFF2-40B4-BE49-F238E27FC236}">
                <a16:creationId xmlns:a16="http://schemas.microsoft.com/office/drawing/2014/main" id="{548BB11B-4A42-A928-7E6A-378B298D0400}"/>
              </a:ext>
            </a:extLst>
          </p:cNvPr>
          <p:cNvSpPr>
            <a:spLocks noGrp="1"/>
          </p:cNvSpPr>
          <p:nvPr>
            <p:ph sz="half" idx="15"/>
          </p:nvPr>
        </p:nvSpPr>
        <p:spPr/>
        <p:txBody>
          <a:bodyPr/>
          <a:lstStyle/>
          <a:p>
            <a:endParaRPr lang="en-US" dirty="0"/>
          </a:p>
        </p:txBody>
      </p:sp>
    </p:spTree>
    <p:extLst>
      <p:ext uri="{BB962C8B-B14F-4D97-AF65-F5344CB8AC3E}">
        <p14:creationId xmlns:p14="http://schemas.microsoft.com/office/powerpoint/2010/main" val="1244137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2">
            <a:extLst>
              <a:ext uri="{FF2B5EF4-FFF2-40B4-BE49-F238E27FC236}">
                <a16:creationId xmlns:a16="http://schemas.microsoft.com/office/drawing/2014/main" id="{75E32D03-773B-4536-8F44-2DFFFADCCB00}"/>
              </a:ext>
            </a:extLst>
          </p:cNvPr>
          <p:cNvSpPr txBox="1"/>
          <p:nvPr/>
        </p:nvSpPr>
        <p:spPr bwMode="auto">
          <a:xfrm>
            <a:off x="1718667" y="891778"/>
            <a:ext cx="5706666" cy="186929"/>
          </a:xfrm>
          <a:prstGeom prst="rect">
            <a:avLst/>
          </a:prstGeom>
          <a:noFill/>
          <a:ln w="9525" cap="flat" cmpd="sng" algn="ctr">
            <a:noFill/>
            <a:prstDash val="solid"/>
            <a:miter lim="800000"/>
            <a:headEnd type="none" w="med" len="med"/>
            <a:tailEnd type="none" w="med" len="med"/>
          </a:ln>
        </p:spPr>
        <p:txBody>
          <a:bodyPr lIns="190500" tIns="47625" rIns="95250" bIns="0"/>
          <a:lstStyle/>
          <a:p>
            <a:pPr algn="ctr">
              <a:buSzTx/>
              <a:defRPr kumimoji="0" sz="18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a:ea typeface="ＭＳ Ｐゴシック" pitchFamily="34" charset="-128"/>
                <a:cs typeface="Arial"/>
                <a:sym typeface="Wingdings" charset="2"/>
              </a:defRPr>
            </a:pPr>
            <a:r>
              <a:rPr lang="en-US" sz="975" b="1" dirty="0">
                <a:ln w="9525" cap="flat" cmpd="sng" algn="ctr">
                  <a:noFill/>
                  <a:prstDash val="solid"/>
                  <a:round/>
                  <a:headEnd type="none" w="med" len="med"/>
                  <a:tailEnd type="none" w="med" len="med"/>
                </a:ln>
                <a:solidFill>
                  <a:srgbClr val="000000"/>
                </a:solidFill>
                <a:latin typeface="Helvetica"/>
                <a:cs typeface="Helvetica"/>
                <a:sym typeface="Wingdings"/>
              </a:rPr>
              <a:t>Macrophage heterogeneity in the single-cell era: facts and artifacts</a:t>
            </a:r>
          </a:p>
        </p:txBody>
      </p:sp>
      <p:sp>
        <p:nvSpPr>
          <p:cNvPr id="5123" name="Text Placeholder 2">
            <a:extLst>
              <a:ext uri="{FF2B5EF4-FFF2-40B4-BE49-F238E27FC236}">
                <a16:creationId xmlns:a16="http://schemas.microsoft.com/office/drawing/2014/main" id="{6C073D76-5A2B-46B8-AC0D-5812AF1F8F25}"/>
              </a:ext>
            </a:extLst>
          </p:cNvPr>
          <p:cNvSpPr txBox="1"/>
          <p:nvPr/>
        </p:nvSpPr>
        <p:spPr bwMode="auto">
          <a:xfrm>
            <a:off x="3033713" y="4587478"/>
            <a:ext cx="3076575" cy="248841"/>
          </a:xfrm>
          <a:prstGeom prst="rect">
            <a:avLst/>
          </a:prstGeom>
          <a:noFill/>
          <a:ln w="9525" cap="flat" cmpd="sng" algn="ctr">
            <a:noFill/>
            <a:prstDash val="solid"/>
            <a:miter lim="800000"/>
            <a:headEnd type="none" w="med" len="med"/>
            <a:tailEnd type="none" w="med" len="med"/>
          </a:ln>
        </p:spPr>
        <p:txBody>
          <a:bodyPr lIns="190500" tIns="0" rIns="0" bIns="47625"/>
          <a:lstStyle/>
          <a:p>
            <a:pPr>
              <a:spcBef>
                <a:spcPct val="20000"/>
              </a:spcBef>
              <a:buSzTx/>
              <a:defRPr kumimoji="0" sz="1800" b="0" i="0" u="none" strike="noStrike" kern="1200" cap="none" spc="0" normalizeH="0" baseline="0" noProof="0">
                <a:ln w="9525" cap="flat" cmpd="sng" algn="ctr">
                  <a:noFill/>
                  <a:prstDash val="solid"/>
                  <a:round/>
                  <a:headEnd type="none" w="med" len="med"/>
                  <a:tailEnd type="none" w="med" len="med"/>
                </a:ln>
                <a:solidFill>
                  <a:srgbClr val="000000"/>
                </a:solidFill>
                <a:effectLst/>
                <a:uLnTx/>
                <a:uFillTx/>
                <a:latin typeface="Arial"/>
                <a:ea typeface="ＭＳ Ｐゴシック" pitchFamily="34" charset="-128"/>
                <a:cs typeface="Arial"/>
                <a:sym typeface="Wingdings" charset="2"/>
              </a:defRPr>
            </a:pPr>
            <a:r>
              <a:rPr lang="en-US" sz="900" b="1" dirty="0">
                <a:ln w="9525" cap="flat" cmpd="sng" algn="ctr">
                  <a:noFill/>
                  <a:prstDash val="solid"/>
                  <a:round/>
                  <a:headEnd type="none" w="med" len="med"/>
                  <a:tailEnd type="none" w="med" len="med"/>
                </a:ln>
                <a:solidFill>
                  <a:srgbClr val="000000"/>
                </a:solidFill>
                <a:latin typeface="Helvetica"/>
                <a:cs typeface="Helvetica"/>
                <a:sym typeface="Wingdings"/>
              </a:rPr>
              <a:t>David A. </a:t>
            </a:r>
            <a:r>
              <a:rPr lang="en-US" sz="900" b="1" dirty="0" err="1">
                <a:ln w="9525" cap="flat" cmpd="sng" algn="ctr">
                  <a:noFill/>
                  <a:prstDash val="solid"/>
                  <a:round/>
                  <a:headEnd type="none" w="med" len="med"/>
                  <a:tailEnd type="none" w="med" len="med"/>
                </a:ln>
                <a:solidFill>
                  <a:srgbClr val="000000"/>
                </a:solidFill>
                <a:latin typeface="Helvetica"/>
                <a:cs typeface="Helvetica"/>
                <a:sym typeface="Wingdings"/>
              </a:rPr>
              <a:t>Hume,Susan</a:t>
            </a:r>
            <a:r>
              <a:rPr lang="en-US" sz="900" b="1" dirty="0">
                <a:ln w="9525" cap="flat" cmpd="sng" algn="ctr">
                  <a:noFill/>
                  <a:prstDash val="solid"/>
                  <a:round/>
                  <a:headEnd type="none" w="med" len="med"/>
                  <a:tailEnd type="none" w="med" len="med"/>
                </a:ln>
                <a:solidFill>
                  <a:srgbClr val="000000"/>
                </a:solidFill>
                <a:latin typeface="Helvetica"/>
                <a:cs typeface="Helvetica"/>
                <a:sym typeface="Wingdings"/>
              </a:rPr>
              <a:t> M. </a:t>
            </a:r>
            <a:r>
              <a:rPr lang="en-US" sz="900" b="1" dirty="0" err="1">
                <a:ln w="9525" cap="flat" cmpd="sng" algn="ctr">
                  <a:noFill/>
                  <a:prstDash val="solid"/>
                  <a:round/>
                  <a:headEnd type="none" w="med" len="med"/>
                  <a:tailEnd type="none" w="med" len="med"/>
                </a:ln>
                <a:solidFill>
                  <a:srgbClr val="000000"/>
                </a:solidFill>
                <a:latin typeface="Helvetica"/>
                <a:cs typeface="Helvetica"/>
                <a:sym typeface="Wingdings"/>
              </a:rPr>
              <a:t>Millard,Allison</a:t>
            </a:r>
            <a:r>
              <a:rPr lang="en-US" sz="900" b="1" dirty="0">
                <a:ln w="9525" cap="flat" cmpd="sng" algn="ctr">
                  <a:noFill/>
                  <a:prstDash val="solid"/>
                  <a:round/>
                  <a:headEnd type="none" w="med" len="med"/>
                  <a:tailEnd type="none" w="med" len="med"/>
                </a:ln>
                <a:solidFill>
                  <a:srgbClr val="000000"/>
                </a:solidFill>
                <a:latin typeface="Helvetica"/>
                <a:cs typeface="Helvetica"/>
                <a:sym typeface="Wingdings"/>
              </a:rPr>
              <a:t> R. Pettit, Macrophage heterogeneity in the single-cell era: facts and artifacts, Blood, 2023, </a:t>
            </a:r>
          </a:p>
        </p:txBody>
      </p:sp>
      <p:sp>
        <p:nvSpPr>
          <p:cNvPr id="3076" name="TextBox 11">
            <a:extLst>
              <a:ext uri="{FF2B5EF4-FFF2-40B4-BE49-F238E27FC236}">
                <a16:creationId xmlns:a16="http://schemas.microsoft.com/office/drawing/2014/main" id="{22D9B6FE-9A56-06AD-C609-AD46B4D728BC}"/>
              </a:ext>
            </a:extLst>
          </p:cNvPr>
          <p:cNvSpPr>
            <a:spLocks noChangeArrowheads="1"/>
          </p:cNvSpPr>
          <p:nvPr/>
        </p:nvSpPr>
        <p:spPr bwMode="auto">
          <a:xfrm>
            <a:off x="1143000" y="4836319"/>
            <a:ext cx="6858000" cy="18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90500" tIns="0" rIns="0" bIns="47625"/>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900" b="1">
              <a:latin typeface="Helvetica" pitchFamily="2" charset="0"/>
            </a:endParaRPr>
          </a:p>
        </p:txBody>
      </p:sp>
      <p:sp>
        <p:nvSpPr>
          <p:cNvPr id="5125" name="Footer Placeholder 3">
            <a:extLst>
              <a:ext uri="{FF2B5EF4-FFF2-40B4-BE49-F238E27FC236}">
                <a16:creationId xmlns:a16="http://schemas.microsoft.com/office/drawing/2014/main" id="{A97576A1-E35E-8EB6-0604-99D1F78E4FF2}"/>
              </a:ext>
            </a:extLst>
          </p:cNvPr>
          <p:cNvSpPr/>
          <p:nvPr/>
        </p:nvSpPr>
        <p:spPr>
          <a:xfrm>
            <a:off x="1143000" y="5705475"/>
            <a:ext cx="2424113" cy="314325"/>
          </a:xfrm>
          <a:prstGeom prst="rect">
            <a:avLst/>
          </a:prstGeom>
          <a:noFill/>
          <a:ln w="9525" cap="flat" cmpd="sng" algn="ctr">
            <a:noFill/>
            <a:prstDash val="solid"/>
            <a:miter lim="800000"/>
            <a:headEnd type="none" w="med" len="med"/>
            <a:tailEnd type="none" w="med" len="med"/>
          </a:ln>
        </p:spPr>
        <p:txBody>
          <a:bodyPr lIns="135000" tIns="0" rIns="135000" bIns="0"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eaLnBrk="0" hangingPunct="0">
              <a:defRPr>
                <a:solidFill>
                  <a:schemeClr val="tx1"/>
                </a:solidFill>
                <a:latin typeface="Arial" panose="020B0604020202020204" pitchFamily="34" charset="0"/>
                <a:ea typeface="ＭＳ Ｐゴシック" panose="020B0600070205080204" pitchFamily="34" charset="-128"/>
              </a:defRPr>
            </a:lvl3pPr>
            <a:lvl4pPr eaLnBrk="0" hangingPunct="0">
              <a:defRPr>
                <a:solidFill>
                  <a:schemeClr val="tx1"/>
                </a:solidFill>
                <a:latin typeface="Arial" panose="020B0604020202020204" pitchFamily="34" charset="0"/>
                <a:ea typeface="ＭＳ Ｐゴシック" panose="020B0600070205080204" pitchFamily="34" charset="-128"/>
              </a:defRPr>
            </a:lvl4pPr>
            <a:lvl5pPr eaLnBrk="0" hangingPunct="0">
              <a:defRPr>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34" charset="-128"/>
              </a:defRPr>
            </a:lvl9pPr>
          </a:lstStyle>
          <a:p>
            <a:pPr algn="r">
              <a:spcAft>
                <a:spcPts val="450"/>
              </a:spcAft>
            </a:pPr>
            <a:r>
              <a:rPr lang="en-US" altLang="en-US" sz="750">
                <a:solidFill>
                  <a:srgbClr val="2A2A2A"/>
                </a:solidFill>
              </a:rPr>
              <a:t>Copyright © 2023 American Society of Hematology </a:t>
            </a:r>
          </a:p>
        </p:txBody>
      </p:sp>
      <p:pic>
        <p:nvPicPr>
          <p:cNvPr id="3078" name="Picture 2">
            <a:extLst>
              <a:ext uri="{FF2B5EF4-FFF2-40B4-BE49-F238E27FC236}">
                <a16:creationId xmlns:a16="http://schemas.microsoft.com/office/drawing/2014/main" id="{C2D5B815-17FE-7A07-3F0A-8D47541E11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4236" y="5670947"/>
            <a:ext cx="2253853"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079" name="New picture">
            <a:extLst>
              <a:ext uri="{FF2B5EF4-FFF2-40B4-BE49-F238E27FC236}">
                <a16:creationId xmlns:a16="http://schemas.microsoft.com/office/drawing/2014/main" id="{DFF58B08-2407-2893-07A8-325A41FB0A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5476" y="1135473"/>
            <a:ext cx="4473048" cy="3452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Lst>
        </p:spPr>
      </p:pic>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UNIQUEID" val="13"/>
</p:tagLst>
</file>

<file path=ppt/tags/tag2.xml><?xml version="1.0" encoding="utf-8"?>
<p:tagLst xmlns:a="http://schemas.openxmlformats.org/drawingml/2006/main" xmlns:r="http://schemas.openxmlformats.org/officeDocument/2006/relationships" xmlns:p="http://schemas.openxmlformats.org/presentationml/2006/main">
  <p:tag name="AS_UNIQUEID" val="14"/>
</p:tagLst>
</file>

<file path=ppt/tags/tag3.xml><?xml version="1.0" encoding="utf-8"?>
<p:tagLst xmlns:a="http://schemas.openxmlformats.org/drawingml/2006/main" xmlns:r="http://schemas.openxmlformats.org/officeDocument/2006/relationships" xmlns:p="http://schemas.openxmlformats.org/presentationml/2006/main">
  <p:tag name="AS_UNIQUEID" val="15"/>
</p:tagLst>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DD7A00EBC5DD4A9D910EB5FA773A9B" ma:contentTypeVersion="20" ma:contentTypeDescription="Create a new document." ma:contentTypeScope="" ma:versionID="5515fd1fe53453a2650f34fa3ca50ecd">
  <xsd:schema xmlns:xsd="http://www.w3.org/2001/XMLSchema" xmlns:xs="http://www.w3.org/2001/XMLSchema" xmlns:p="http://schemas.microsoft.com/office/2006/metadata/properties" xmlns:ns2="f428f131-8437-48c9-9cdf-8fab9dca4571" xmlns:ns3="d891dc5f-560a-4c9e-8c52-504a15dafee9" targetNamespace="http://schemas.microsoft.com/office/2006/metadata/properties" ma:root="true" ma:fieldsID="0702cced8c82c9733320e04801075c62" ns2:_="" ns3:_="">
    <xsd:import namespace="f428f131-8437-48c9-9cdf-8fab9dca4571"/>
    <xsd:import namespace="d891dc5f-560a-4c9e-8c52-504a15dafee9"/>
    <xsd:element name="properties">
      <xsd:complexType>
        <xsd:sequence>
          <xsd:element name="documentManagement">
            <xsd:complexType>
              <xsd:all>
                <xsd:element ref="ns2:Doc_x0020_Statu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element ref="ns3:lcf76f155ced4ddcb4097134ff3c332f" minOccurs="0"/>
                <xsd:element ref="ns2:TaxCatchAll" minOccurs="0"/>
                <xsd:element ref="ns3:MediaServiceGenerationTime" minOccurs="0"/>
                <xsd:element ref="ns3:MediaServiceEventHashCode" minOccurs="0"/>
                <xsd:element ref="ns3:MediaServiceDateTaken" minOccurs="0"/>
                <xsd:element ref="ns3:MediaServiceOCR" minOccurs="0"/>
                <xsd:element ref="ns3:MediaServiceSearchProperties" minOccurs="0"/>
                <xsd:element ref="ns3:MediaLengthInSeconds"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28f131-8437-48c9-9cdf-8fab9dca4571" elementFormDefault="qualified">
    <xsd:import namespace="http://schemas.microsoft.com/office/2006/documentManagement/types"/>
    <xsd:import namespace="http://schemas.microsoft.com/office/infopath/2007/PartnerControls"/>
    <xsd:element name="Doc_x0020_Status" ma:index="8" nillable="true" ma:displayName="Doc Status" ma:default="Final" ma:format="Dropdown" ma:internalName="Doc_x0020_Status" ma:readOnly="false">
      <xsd:simpleType>
        <xsd:restriction base="dms:Choice">
          <xsd:enumeration value="Draft"/>
          <xsd:enumeration value="Final"/>
        </xsd:restriction>
      </xsd:simpleType>
    </xsd:element>
    <xsd:element name="TaxCatchAll" ma:index="16" nillable="true" ma:displayName="Taxonomy Catch All Column" ma:hidden="true" ma:list="{0b921606-c105-48ac-9c58-9e88b1f69728}" ma:internalName="TaxCatchAll" ma:showField="CatchAllData" ma:web="f428f131-8437-48c9-9cdf-8fab9dca4571">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91dc5f-560a-4c9e-8c52-504a15dafee9"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7a6b3a0-d35f-4ecf-9586-1f4c274d1651"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_x0020_Status xmlns="f428f131-8437-48c9-9cdf-8fab9dca4571">Final</Doc_x0020_Status>
    <TaxCatchAll xmlns="f428f131-8437-48c9-9cdf-8fab9dca4571" xsi:nil="true"/>
    <lcf76f155ced4ddcb4097134ff3c332f xmlns="d891dc5f-560a-4c9e-8c52-504a15dafee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047D9469-B42B-46D5-8E99-F4E0278B2FB0}"/>
</file>

<file path=customXml/itemProps2.xml><?xml version="1.0" encoding="utf-8"?>
<ds:datastoreItem xmlns:ds="http://schemas.openxmlformats.org/officeDocument/2006/customXml" ds:itemID="{6ECB150C-B415-44FE-AF74-E7C4253CF837}">
  <ds:schemaRefs>
    <ds:schemaRef ds:uri="http://schemas.microsoft.com/office/2006/metadata/properties"/>
    <ds:schemaRef ds:uri="http://schemas.microsoft.com/office/infopath/2007/PartnerControls"/>
    <ds:schemaRef ds:uri="f428f131-8437-48c9-9cdf-8fab9dca4571"/>
    <ds:schemaRef ds:uri="d891dc5f-560a-4c9e-8c52-504a15dafee9"/>
  </ds:schemaRefs>
</ds:datastoreItem>
</file>

<file path=customXml/itemProps3.xml><?xml version="1.0" encoding="utf-8"?>
<ds:datastoreItem xmlns:ds="http://schemas.openxmlformats.org/officeDocument/2006/customXml" ds:itemID="{46058432-5A1C-4250-9801-C38FAE562E0E}">
  <ds:schemaRefs>
    <ds:schemaRef ds:uri="http://schemas.microsoft.com/sharepoint/v3/contenttype/forms"/>
  </ds:schemaRefs>
</ds:datastoreItem>
</file>

<file path=customXml/itemProps4.xml><?xml version="1.0" encoding="utf-8"?>
<ds:datastoreItem xmlns:ds="http://schemas.openxmlformats.org/officeDocument/2006/customXml" ds:itemID="{43EEE75D-C01F-4992-A2FC-B8132EE56506}">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0</TotalTime>
  <Words>273</Words>
  <Application>Microsoft Office PowerPoint</Application>
  <PresentationFormat>On-screen Show (4:3)</PresentationFormat>
  <Paragraphs>23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Helvetica</vt:lpstr>
      <vt:lpstr>Office 2013 - 2022 Theme</vt:lpstr>
      <vt:lpstr>Blood Visual Abstracts</vt:lpstr>
      <vt:lpstr>User Guide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Visual Abstracts</dc:title>
  <dc:creator>Emily Arturo</dc:creator>
  <cp:lastModifiedBy>Emily Arturo</cp:lastModifiedBy>
  <cp:revision>1</cp:revision>
  <dcterms:created xsi:type="dcterms:W3CDTF">2024-03-18T13:46:17Z</dcterms:created>
  <dcterms:modified xsi:type="dcterms:W3CDTF">2024-06-12T13:55:11Z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0x010100E5DD7A00EBC5DD4A9D910EB5FA773A9B</vt:lpwstr>
  </property>
  <property fmtid="{D5CDD505-2E9C-101B-9397-08002B2CF9AE}" pid="3" name="MediaServiceImageTags">
    <vt:lpwstr/>
  </property>
</Properties>
</file>